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 id="2147484038" r:id="rId2"/>
    <p:sldMasterId id="2147484633" r:id="rId3"/>
  </p:sldMasterIdLst>
  <p:notesMasterIdLst>
    <p:notesMasterId r:id="rId32"/>
  </p:notesMasterIdLst>
  <p:handoutMasterIdLst>
    <p:handoutMasterId r:id="rId33"/>
  </p:handoutMasterIdLst>
  <p:sldIdLst>
    <p:sldId id="596" r:id="rId4"/>
    <p:sldId id="1087" r:id="rId5"/>
    <p:sldId id="1088" r:id="rId6"/>
    <p:sldId id="1100" r:id="rId7"/>
    <p:sldId id="1121" r:id="rId8"/>
    <p:sldId id="1122" r:id="rId9"/>
    <p:sldId id="1123" r:id="rId10"/>
    <p:sldId id="1124" r:id="rId11"/>
    <p:sldId id="1125" r:id="rId12"/>
    <p:sldId id="1126" r:id="rId13"/>
    <p:sldId id="1127" r:id="rId14"/>
    <p:sldId id="1128" r:id="rId15"/>
    <p:sldId id="1129" r:id="rId16"/>
    <p:sldId id="1131" r:id="rId17"/>
    <p:sldId id="1132" r:id="rId18"/>
    <p:sldId id="1133" r:id="rId19"/>
    <p:sldId id="1134" r:id="rId20"/>
    <p:sldId id="1135" r:id="rId21"/>
    <p:sldId id="1136" r:id="rId22"/>
    <p:sldId id="1137" r:id="rId23"/>
    <p:sldId id="1138" r:id="rId24"/>
    <p:sldId id="1139" r:id="rId25"/>
    <p:sldId id="1140" r:id="rId26"/>
    <p:sldId id="1141" r:id="rId27"/>
    <p:sldId id="1142" r:id="rId28"/>
    <p:sldId id="1143" r:id="rId29"/>
    <p:sldId id="1145" r:id="rId30"/>
    <p:sldId id="1146" r:id="rId31"/>
  </p:sldIdLst>
  <p:sldSz cx="9144000" cy="6858000" type="screen4x3"/>
  <p:notesSz cx="6669088"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Брянцева Елена Александровна" initials="ЕАБ"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3300"/>
    <a:srgbClr val="990000"/>
    <a:srgbClr val="993300"/>
    <a:srgbClr val="CC0099"/>
    <a:srgbClr val="FFCC66"/>
    <a:srgbClr val="993370"/>
    <a:srgbClr val="E7E79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4" autoAdjust="0"/>
    <p:restoredTop sz="92099" autoAdjust="0"/>
  </p:normalViewPr>
  <p:slideViewPr>
    <p:cSldViewPr>
      <p:cViewPr>
        <p:scale>
          <a:sx n="80" d="100"/>
          <a:sy n="80" d="100"/>
        </p:scale>
        <p:origin x="-2514" y="-678"/>
      </p:cViewPr>
      <p:guideLst>
        <p:guide orient="horz" pos="2160"/>
        <p:guide pos="2880"/>
      </p:guideLst>
    </p:cSldViewPr>
  </p:slideViewPr>
  <p:outlineViewPr>
    <p:cViewPr>
      <p:scale>
        <a:sx n="33" d="100"/>
        <a:sy n="33" d="100"/>
      </p:scale>
      <p:origin x="0" y="12005"/>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3870"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E158AA-E048-4DE2-98DC-877BAA2B31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BC1DBF5A-7DB6-4649-83BF-72DD015D01FD}">
      <dgm:prSet phldrT="[Текст]"/>
      <dgm:spPr/>
      <dgm:t>
        <a:bodyPr/>
        <a:lstStyle/>
        <a:p>
          <a:r>
            <a:rPr lang="ru-RU" dirty="0" smtClean="0"/>
            <a:t>2</a:t>
          </a:r>
          <a:endParaRPr lang="ru-RU" dirty="0"/>
        </a:p>
      </dgm:t>
    </dgm:pt>
    <dgm:pt modelId="{DAEE4034-8ACF-4A98-8502-3663A4C48DE6}" type="parTrans" cxnId="{A3ED9F2D-1798-429C-8265-8E280EA4249B}">
      <dgm:prSet/>
      <dgm:spPr/>
      <dgm:t>
        <a:bodyPr/>
        <a:lstStyle/>
        <a:p>
          <a:endParaRPr lang="ru-RU"/>
        </a:p>
      </dgm:t>
    </dgm:pt>
    <dgm:pt modelId="{FA1BAD72-DA00-481F-AEF1-0F020948710F}" type="sibTrans" cxnId="{A3ED9F2D-1798-429C-8265-8E280EA4249B}">
      <dgm:prSet/>
      <dgm:spPr/>
      <dgm:t>
        <a:bodyPr/>
        <a:lstStyle/>
        <a:p>
          <a:endParaRPr lang="ru-RU"/>
        </a:p>
      </dgm:t>
    </dgm:pt>
    <dgm:pt modelId="{52369DCA-0A45-4935-BFF8-CDA3BFA4F6A8}" type="pres">
      <dgm:prSet presAssocID="{5FE158AA-E048-4DE2-98DC-877BAA2B31EF}" presName="linearFlow" presStyleCnt="0">
        <dgm:presLayoutVars>
          <dgm:dir/>
          <dgm:animLvl val="lvl"/>
          <dgm:resizeHandles val="exact"/>
        </dgm:presLayoutVars>
      </dgm:prSet>
      <dgm:spPr/>
      <dgm:t>
        <a:bodyPr/>
        <a:lstStyle/>
        <a:p>
          <a:endParaRPr lang="ru-RU"/>
        </a:p>
      </dgm:t>
    </dgm:pt>
    <dgm:pt modelId="{7B9F02D8-E7D6-499B-8C2A-A4E756CBD55F}" type="pres">
      <dgm:prSet presAssocID="{BC1DBF5A-7DB6-4649-83BF-72DD015D01FD}" presName="composite" presStyleCnt="0"/>
      <dgm:spPr/>
    </dgm:pt>
    <dgm:pt modelId="{8728CDB2-0516-44B4-AD3B-A21B4BA72E6E}" type="pres">
      <dgm:prSet presAssocID="{BC1DBF5A-7DB6-4649-83BF-72DD015D01FD}" presName="parentText" presStyleLbl="alignNode1" presStyleIdx="0" presStyleCnt="1" custLinFactNeighborX="-89286" custLinFactNeighborY="-37500">
        <dgm:presLayoutVars>
          <dgm:chMax val="1"/>
          <dgm:bulletEnabled val="1"/>
        </dgm:presLayoutVars>
      </dgm:prSet>
      <dgm:spPr/>
      <dgm:t>
        <a:bodyPr/>
        <a:lstStyle/>
        <a:p>
          <a:endParaRPr lang="ru-RU"/>
        </a:p>
      </dgm:t>
    </dgm:pt>
    <dgm:pt modelId="{002B6B0F-2640-48B2-99B9-ED1CFF91D098}" type="pres">
      <dgm:prSet presAssocID="{BC1DBF5A-7DB6-4649-83BF-72DD015D01FD}" presName="descendantText" presStyleLbl="alignAcc1" presStyleIdx="0" presStyleCnt="1">
        <dgm:presLayoutVars>
          <dgm:bulletEnabled val="1"/>
        </dgm:presLayoutVars>
      </dgm:prSet>
      <dgm:spPr/>
      <dgm:t>
        <a:bodyPr/>
        <a:lstStyle/>
        <a:p>
          <a:endParaRPr lang="ru-RU"/>
        </a:p>
      </dgm:t>
    </dgm:pt>
  </dgm:ptLst>
  <dgm:cxnLst>
    <dgm:cxn modelId="{66B9F705-F923-44B4-B8A3-8ABA80DB5875}" type="presOf" srcId="{BC1DBF5A-7DB6-4649-83BF-72DD015D01FD}" destId="{8728CDB2-0516-44B4-AD3B-A21B4BA72E6E}" srcOrd="0" destOrd="0" presId="urn:microsoft.com/office/officeart/2005/8/layout/chevron2"/>
    <dgm:cxn modelId="{620EA809-9D6F-4773-BF77-19A53A6EE0F2}" type="presOf" srcId="{5FE158AA-E048-4DE2-98DC-877BAA2B31EF}" destId="{52369DCA-0A45-4935-BFF8-CDA3BFA4F6A8}" srcOrd="0" destOrd="0" presId="urn:microsoft.com/office/officeart/2005/8/layout/chevron2"/>
    <dgm:cxn modelId="{A3ED9F2D-1798-429C-8265-8E280EA4249B}" srcId="{5FE158AA-E048-4DE2-98DC-877BAA2B31EF}" destId="{BC1DBF5A-7DB6-4649-83BF-72DD015D01FD}" srcOrd="0" destOrd="0" parTransId="{DAEE4034-8ACF-4A98-8502-3663A4C48DE6}" sibTransId="{FA1BAD72-DA00-481F-AEF1-0F020948710F}"/>
    <dgm:cxn modelId="{C220A21C-4CEA-43B6-B391-B624F3247A96}" type="presParOf" srcId="{52369DCA-0A45-4935-BFF8-CDA3BFA4F6A8}" destId="{7B9F02D8-E7D6-499B-8C2A-A4E756CBD55F}" srcOrd="0" destOrd="0" presId="urn:microsoft.com/office/officeart/2005/8/layout/chevron2"/>
    <dgm:cxn modelId="{A2C2E40B-3780-4314-A4CD-D659D3EC952B}" type="presParOf" srcId="{7B9F02D8-E7D6-499B-8C2A-A4E756CBD55F}" destId="{8728CDB2-0516-44B4-AD3B-A21B4BA72E6E}" srcOrd="0" destOrd="0" presId="urn:microsoft.com/office/officeart/2005/8/layout/chevron2"/>
    <dgm:cxn modelId="{DA88A7BD-7417-45EF-B9BE-CDCA5EF6234C}" type="presParOf" srcId="{7B9F02D8-E7D6-499B-8C2A-A4E756CBD55F}" destId="{002B6B0F-2640-48B2-99B9-ED1CFF91D09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158AA-E048-4DE2-98DC-877BAA2B31E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BC1DBF5A-7DB6-4649-83BF-72DD015D01FD}">
      <dgm:prSet phldrT="[Текст]"/>
      <dgm:spPr/>
      <dgm:t>
        <a:bodyPr/>
        <a:lstStyle/>
        <a:p>
          <a:r>
            <a:rPr lang="ru-RU" dirty="0" smtClean="0"/>
            <a:t>2</a:t>
          </a:r>
          <a:endParaRPr lang="ru-RU" dirty="0"/>
        </a:p>
      </dgm:t>
    </dgm:pt>
    <dgm:pt modelId="{DAEE4034-8ACF-4A98-8502-3663A4C48DE6}" type="parTrans" cxnId="{A3ED9F2D-1798-429C-8265-8E280EA4249B}">
      <dgm:prSet/>
      <dgm:spPr/>
      <dgm:t>
        <a:bodyPr/>
        <a:lstStyle/>
        <a:p>
          <a:endParaRPr lang="ru-RU"/>
        </a:p>
      </dgm:t>
    </dgm:pt>
    <dgm:pt modelId="{FA1BAD72-DA00-481F-AEF1-0F020948710F}" type="sibTrans" cxnId="{A3ED9F2D-1798-429C-8265-8E280EA4249B}">
      <dgm:prSet/>
      <dgm:spPr/>
      <dgm:t>
        <a:bodyPr/>
        <a:lstStyle/>
        <a:p>
          <a:endParaRPr lang="ru-RU"/>
        </a:p>
      </dgm:t>
    </dgm:pt>
    <dgm:pt modelId="{52369DCA-0A45-4935-BFF8-CDA3BFA4F6A8}" type="pres">
      <dgm:prSet presAssocID="{5FE158AA-E048-4DE2-98DC-877BAA2B31EF}" presName="linearFlow" presStyleCnt="0">
        <dgm:presLayoutVars>
          <dgm:dir/>
          <dgm:animLvl val="lvl"/>
          <dgm:resizeHandles val="exact"/>
        </dgm:presLayoutVars>
      </dgm:prSet>
      <dgm:spPr/>
      <dgm:t>
        <a:bodyPr/>
        <a:lstStyle/>
        <a:p>
          <a:endParaRPr lang="ru-RU"/>
        </a:p>
      </dgm:t>
    </dgm:pt>
    <dgm:pt modelId="{7B9F02D8-E7D6-499B-8C2A-A4E756CBD55F}" type="pres">
      <dgm:prSet presAssocID="{BC1DBF5A-7DB6-4649-83BF-72DD015D01FD}" presName="composite" presStyleCnt="0"/>
      <dgm:spPr/>
    </dgm:pt>
    <dgm:pt modelId="{8728CDB2-0516-44B4-AD3B-A21B4BA72E6E}" type="pres">
      <dgm:prSet presAssocID="{BC1DBF5A-7DB6-4649-83BF-72DD015D01FD}" presName="parentText" presStyleLbl="alignNode1" presStyleIdx="0" presStyleCnt="1" custLinFactNeighborX="-89286" custLinFactNeighborY="-37500">
        <dgm:presLayoutVars>
          <dgm:chMax val="1"/>
          <dgm:bulletEnabled val="1"/>
        </dgm:presLayoutVars>
      </dgm:prSet>
      <dgm:spPr/>
      <dgm:t>
        <a:bodyPr/>
        <a:lstStyle/>
        <a:p>
          <a:endParaRPr lang="ru-RU"/>
        </a:p>
      </dgm:t>
    </dgm:pt>
    <dgm:pt modelId="{002B6B0F-2640-48B2-99B9-ED1CFF91D098}" type="pres">
      <dgm:prSet presAssocID="{BC1DBF5A-7DB6-4649-83BF-72DD015D01FD}" presName="descendantText" presStyleLbl="alignAcc1" presStyleIdx="0" presStyleCnt="1">
        <dgm:presLayoutVars>
          <dgm:bulletEnabled val="1"/>
        </dgm:presLayoutVars>
      </dgm:prSet>
      <dgm:spPr/>
      <dgm:t>
        <a:bodyPr/>
        <a:lstStyle/>
        <a:p>
          <a:endParaRPr lang="ru-RU"/>
        </a:p>
      </dgm:t>
    </dgm:pt>
  </dgm:ptLst>
  <dgm:cxnLst>
    <dgm:cxn modelId="{0CE01C41-1845-40E5-A377-11EDB6B68F93}" type="presOf" srcId="{5FE158AA-E048-4DE2-98DC-877BAA2B31EF}" destId="{52369DCA-0A45-4935-BFF8-CDA3BFA4F6A8}" srcOrd="0" destOrd="0" presId="urn:microsoft.com/office/officeart/2005/8/layout/chevron2"/>
    <dgm:cxn modelId="{A3ED9F2D-1798-429C-8265-8E280EA4249B}" srcId="{5FE158AA-E048-4DE2-98DC-877BAA2B31EF}" destId="{BC1DBF5A-7DB6-4649-83BF-72DD015D01FD}" srcOrd="0" destOrd="0" parTransId="{DAEE4034-8ACF-4A98-8502-3663A4C48DE6}" sibTransId="{FA1BAD72-DA00-481F-AEF1-0F020948710F}"/>
    <dgm:cxn modelId="{B3E34983-1033-4F36-84E6-BC81A66CD254}" type="presOf" srcId="{BC1DBF5A-7DB6-4649-83BF-72DD015D01FD}" destId="{8728CDB2-0516-44B4-AD3B-A21B4BA72E6E}" srcOrd="0" destOrd="0" presId="urn:microsoft.com/office/officeart/2005/8/layout/chevron2"/>
    <dgm:cxn modelId="{9DB3BFEE-05E9-49B0-8FB8-B39B4F027861}" type="presParOf" srcId="{52369DCA-0A45-4935-BFF8-CDA3BFA4F6A8}" destId="{7B9F02D8-E7D6-499B-8C2A-A4E756CBD55F}" srcOrd="0" destOrd="0" presId="urn:microsoft.com/office/officeart/2005/8/layout/chevron2"/>
    <dgm:cxn modelId="{BD0D4046-C56D-47A8-8DAA-F603EB20409E}" type="presParOf" srcId="{7B9F02D8-E7D6-499B-8C2A-A4E756CBD55F}" destId="{8728CDB2-0516-44B4-AD3B-A21B4BA72E6E}" srcOrd="0" destOrd="0" presId="urn:microsoft.com/office/officeart/2005/8/layout/chevron2"/>
    <dgm:cxn modelId="{7A653560-9233-4665-A7FB-B85F30E95EB3}" type="presParOf" srcId="{7B9F02D8-E7D6-499B-8C2A-A4E756CBD55F}" destId="{002B6B0F-2640-48B2-99B9-ED1CFF91D098}"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8CDB2-0516-44B4-AD3B-A21B4BA72E6E}">
      <dsp:nvSpPr>
        <dsp:cNvPr id="0" name=""/>
        <dsp:cNvSpPr/>
      </dsp:nvSpPr>
      <dsp:spPr>
        <a:xfrm rot="5400000">
          <a:off x="-86409" y="86409"/>
          <a:ext cx="576064" cy="4032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2</a:t>
          </a:r>
          <a:endParaRPr lang="ru-RU" sz="1100" kern="1200" dirty="0"/>
        </a:p>
      </dsp:txBody>
      <dsp:txXfrm rot="-5400000">
        <a:off x="1" y="201621"/>
        <a:ext cx="403244" cy="172820"/>
      </dsp:txXfrm>
    </dsp:sp>
    <dsp:sp modelId="{002B6B0F-2640-48B2-99B9-ED1CFF91D098}">
      <dsp:nvSpPr>
        <dsp:cNvPr id="0" name=""/>
        <dsp:cNvSpPr/>
      </dsp:nvSpPr>
      <dsp:spPr>
        <a:xfrm rot="5400000">
          <a:off x="1358381" y="-955136"/>
          <a:ext cx="374441" cy="22847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8CDB2-0516-44B4-AD3B-A21B4BA72E6E}">
      <dsp:nvSpPr>
        <dsp:cNvPr id="0" name=""/>
        <dsp:cNvSpPr/>
      </dsp:nvSpPr>
      <dsp:spPr>
        <a:xfrm rot="5400000">
          <a:off x="-86409" y="86409"/>
          <a:ext cx="576064" cy="40324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ru-RU" sz="1100" kern="1200" dirty="0" smtClean="0"/>
            <a:t>2</a:t>
          </a:r>
          <a:endParaRPr lang="ru-RU" sz="1100" kern="1200" dirty="0"/>
        </a:p>
      </dsp:txBody>
      <dsp:txXfrm rot="-5400000">
        <a:off x="1" y="201621"/>
        <a:ext cx="403244" cy="172820"/>
      </dsp:txXfrm>
    </dsp:sp>
    <dsp:sp modelId="{002B6B0F-2640-48B2-99B9-ED1CFF91D098}">
      <dsp:nvSpPr>
        <dsp:cNvPr id="0" name=""/>
        <dsp:cNvSpPr/>
      </dsp:nvSpPr>
      <dsp:spPr>
        <a:xfrm rot="5400000">
          <a:off x="1358381" y="-955136"/>
          <a:ext cx="374441" cy="228471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890665" cy="496967"/>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sz="quarter" idx="1"/>
          </p:nvPr>
        </p:nvSpPr>
        <p:spPr>
          <a:xfrm>
            <a:off x="3776866" y="0"/>
            <a:ext cx="2890665" cy="496967"/>
          </a:xfrm>
          <a:prstGeom prst="rect">
            <a:avLst/>
          </a:prstGeom>
        </p:spPr>
        <p:txBody>
          <a:bodyPr vert="horz" lIns="91429" tIns="45714" rIns="91429" bIns="45714" rtlCol="0"/>
          <a:lstStyle>
            <a:lvl1pPr algn="r">
              <a:defRPr sz="1200"/>
            </a:lvl1pPr>
          </a:lstStyle>
          <a:p>
            <a:fld id="{99556BBC-9FF0-47FB-B12A-657151D014A8}" type="datetimeFigureOut">
              <a:rPr lang="ru-RU" smtClean="0"/>
              <a:pPr/>
              <a:t>15.11.2021</a:t>
            </a:fld>
            <a:endParaRPr lang="ru-RU"/>
          </a:p>
        </p:txBody>
      </p:sp>
      <p:sp>
        <p:nvSpPr>
          <p:cNvPr id="4" name="Нижний колонтитул 3"/>
          <p:cNvSpPr>
            <a:spLocks noGrp="1"/>
          </p:cNvSpPr>
          <p:nvPr>
            <p:ph type="ftr" sz="quarter" idx="2"/>
          </p:nvPr>
        </p:nvSpPr>
        <p:spPr>
          <a:xfrm>
            <a:off x="1" y="9429673"/>
            <a:ext cx="2890665" cy="496966"/>
          </a:xfrm>
          <a:prstGeom prst="rect">
            <a:avLst/>
          </a:prstGeom>
        </p:spPr>
        <p:txBody>
          <a:bodyPr vert="horz" lIns="91429" tIns="45714" rIns="91429" bIns="45714" rtlCol="0" anchor="b"/>
          <a:lstStyle>
            <a:lvl1pPr algn="l">
              <a:defRPr sz="1200"/>
            </a:lvl1pPr>
          </a:lstStyle>
          <a:p>
            <a:endParaRPr lang="ru-RU"/>
          </a:p>
        </p:txBody>
      </p:sp>
      <p:sp>
        <p:nvSpPr>
          <p:cNvPr id="5" name="Номер слайда 4"/>
          <p:cNvSpPr>
            <a:spLocks noGrp="1"/>
          </p:cNvSpPr>
          <p:nvPr>
            <p:ph type="sldNum" sz="quarter" idx="3"/>
          </p:nvPr>
        </p:nvSpPr>
        <p:spPr>
          <a:xfrm>
            <a:off x="3776866" y="9429673"/>
            <a:ext cx="2890665" cy="496966"/>
          </a:xfrm>
          <a:prstGeom prst="rect">
            <a:avLst/>
          </a:prstGeom>
        </p:spPr>
        <p:txBody>
          <a:bodyPr vert="horz" lIns="91429" tIns="45714" rIns="91429" bIns="45714" rtlCol="0" anchor="b"/>
          <a:lstStyle>
            <a:lvl1pPr algn="r">
              <a:defRPr sz="1200"/>
            </a:lvl1pPr>
          </a:lstStyle>
          <a:p>
            <a:fld id="{1D6A7703-286F-4F2D-AAB4-909EAD561873}" type="slidenum">
              <a:rPr lang="ru-RU" smtClean="0"/>
              <a:pPr/>
              <a:t>‹#›</a:t>
            </a:fld>
            <a:endParaRPr lang="ru-RU"/>
          </a:p>
        </p:txBody>
      </p:sp>
    </p:spTree>
    <p:extLst>
      <p:ext uri="{BB962C8B-B14F-4D97-AF65-F5344CB8AC3E}">
        <p14:creationId xmlns:p14="http://schemas.microsoft.com/office/powerpoint/2010/main" val="12088184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2"/>
            <a:ext cx="2889938" cy="496411"/>
          </a:xfrm>
          <a:prstGeom prst="rect">
            <a:avLst/>
          </a:prstGeom>
        </p:spPr>
        <p:txBody>
          <a:bodyPr vert="horz" lIns="91429" tIns="45714" rIns="91429" bIns="45714" rtlCol="0"/>
          <a:lstStyle>
            <a:lvl1pPr algn="l">
              <a:defRPr sz="1200"/>
            </a:lvl1pPr>
          </a:lstStyle>
          <a:p>
            <a:endParaRPr lang="ru-RU"/>
          </a:p>
        </p:txBody>
      </p:sp>
      <p:sp>
        <p:nvSpPr>
          <p:cNvPr id="3" name="Дата 2"/>
          <p:cNvSpPr>
            <a:spLocks noGrp="1"/>
          </p:cNvSpPr>
          <p:nvPr>
            <p:ph type="dt" idx="1"/>
          </p:nvPr>
        </p:nvSpPr>
        <p:spPr>
          <a:xfrm>
            <a:off x="3777609" y="2"/>
            <a:ext cx="2889938" cy="496411"/>
          </a:xfrm>
          <a:prstGeom prst="rect">
            <a:avLst/>
          </a:prstGeom>
        </p:spPr>
        <p:txBody>
          <a:bodyPr vert="horz" lIns="91429" tIns="45714" rIns="91429" bIns="45714" rtlCol="0"/>
          <a:lstStyle>
            <a:lvl1pPr algn="r">
              <a:defRPr sz="1200"/>
            </a:lvl1pPr>
          </a:lstStyle>
          <a:p>
            <a:fld id="{8635F0D8-D723-4EC1-90DA-615F9E79DBCC}" type="datetimeFigureOut">
              <a:rPr lang="ru-RU" smtClean="0"/>
              <a:pPr/>
              <a:t>15.11.2021</a:t>
            </a:fld>
            <a:endParaRPr lang="ru-RU"/>
          </a:p>
        </p:txBody>
      </p:sp>
      <p:sp>
        <p:nvSpPr>
          <p:cNvPr id="4" name="Образ слайда 3"/>
          <p:cNvSpPr>
            <a:spLocks noGrp="1" noRot="1" noChangeAspect="1"/>
          </p:cNvSpPr>
          <p:nvPr>
            <p:ph type="sldImg" idx="2"/>
          </p:nvPr>
        </p:nvSpPr>
        <p:spPr>
          <a:xfrm>
            <a:off x="852488" y="744538"/>
            <a:ext cx="4964112" cy="3724275"/>
          </a:xfrm>
          <a:prstGeom prst="rect">
            <a:avLst/>
          </a:prstGeom>
          <a:noFill/>
          <a:ln w="12700">
            <a:solidFill>
              <a:prstClr val="black"/>
            </a:solidFill>
          </a:ln>
        </p:spPr>
        <p:txBody>
          <a:bodyPr vert="horz" lIns="91429" tIns="45714" rIns="91429" bIns="45714" rtlCol="0" anchor="ctr"/>
          <a:lstStyle/>
          <a:p>
            <a:endParaRPr lang="ru-RU"/>
          </a:p>
        </p:txBody>
      </p:sp>
      <p:sp>
        <p:nvSpPr>
          <p:cNvPr id="5" name="Заметки 4"/>
          <p:cNvSpPr>
            <a:spLocks noGrp="1"/>
          </p:cNvSpPr>
          <p:nvPr>
            <p:ph type="body" sz="quarter" idx="3"/>
          </p:nvPr>
        </p:nvSpPr>
        <p:spPr>
          <a:xfrm>
            <a:off x="666909" y="4715907"/>
            <a:ext cx="5335270" cy="4467701"/>
          </a:xfrm>
          <a:prstGeom prst="rect">
            <a:avLst/>
          </a:prstGeom>
        </p:spPr>
        <p:txBody>
          <a:bodyPr vert="horz" lIns="91429" tIns="45714" rIns="91429" bIns="45714"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30092"/>
            <a:ext cx="2889938" cy="496411"/>
          </a:xfrm>
          <a:prstGeom prst="rect">
            <a:avLst/>
          </a:prstGeom>
        </p:spPr>
        <p:txBody>
          <a:bodyPr vert="horz" lIns="91429" tIns="45714" rIns="91429" bIns="45714" rtlCol="0" anchor="b"/>
          <a:lstStyle>
            <a:lvl1pPr algn="l">
              <a:defRPr sz="1200"/>
            </a:lvl1pPr>
          </a:lstStyle>
          <a:p>
            <a:endParaRPr lang="ru-RU"/>
          </a:p>
        </p:txBody>
      </p:sp>
      <p:sp>
        <p:nvSpPr>
          <p:cNvPr id="7" name="Номер слайда 6"/>
          <p:cNvSpPr>
            <a:spLocks noGrp="1"/>
          </p:cNvSpPr>
          <p:nvPr>
            <p:ph type="sldNum" sz="quarter" idx="5"/>
          </p:nvPr>
        </p:nvSpPr>
        <p:spPr>
          <a:xfrm>
            <a:off x="3777609" y="9430092"/>
            <a:ext cx="2889938" cy="496411"/>
          </a:xfrm>
          <a:prstGeom prst="rect">
            <a:avLst/>
          </a:prstGeom>
        </p:spPr>
        <p:txBody>
          <a:bodyPr vert="horz" lIns="91429" tIns="45714" rIns="91429" bIns="45714" rtlCol="0" anchor="b"/>
          <a:lstStyle>
            <a:lvl1pPr algn="r">
              <a:defRPr sz="1200"/>
            </a:lvl1pPr>
          </a:lstStyle>
          <a:p>
            <a:fld id="{929AD8BC-9A67-45CD-B22D-3B19EC59F2C8}" type="slidenum">
              <a:rPr lang="ru-RU" smtClean="0"/>
              <a:pPr/>
              <a:t>‹#›</a:t>
            </a:fld>
            <a:endParaRPr lang="ru-RU"/>
          </a:p>
        </p:txBody>
      </p:sp>
    </p:spTree>
    <p:extLst>
      <p:ext uri="{BB962C8B-B14F-4D97-AF65-F5344CB8AC3E}">
        <p14:creationId xmlns:p14="http://schemas.microsoft.com/office/powerpoint/2010/main" val="24018860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Отдел кадрового обеспечения Административного управления ФКУ «Объединенная дирекция» Минстроя России,</a:t>
            </a:r>
          </a:p>
          <a:p>
            <a:r>
              <a:rPr lang="ru-RU" dirty="0" smtClean="0"/>
              <a:t>Ряжская Т.В.,  </a:t>
            </a:r>
            <a:r>
              <a:rPr lang="ru-RU" dirty="0" err="1" smtClean="0"/>
              <a:t>Веклич</a:t>
            </a:r>
            <a:r>
              <a:rPr lang="ru-RU" dirty="0" smtClean="0"/>
              <a:t> И.В.</a:t>
            </a:r>
            <a:endParaRPr lang="ru-RU" dirty="0"/>
          </a:p>
        </p:txBody>
      </p:sp>
      <p:sp>
        <p:nvSpPr>
          <p:cNvPr id="4" name="Номер слайда 3"/>
          <p:cNvSpPr>
            <a:spLocks noGrp="1"/>
          </p:cNvSpPr>
          <p:nvPr>
            <p:ph type="sldNum" sz="quarter" idx="10"/>
          </p:nvPr>
        </p:nvSpPr>
        <p:spPr/>
        <p:txBody>
          <a:bodyPr/>
          <a:lstStyle/>
          <a:p>
            <a:fld id="{929AD8BC-9A67-45CD-B22D-3B19EC59F2C8}"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Отдел кадрового обеспечения Административного управления </a:t>
            </a:r>
          </a:p>
          <a:p>
            <a:r>
              <a:rPr lang="ru-RU" dirty="0" smtClean="0"/>
              <a:t>ФКУ "Объединенная дирекция" Минстроя России</a:t>
            </a:r>
            <a:endParaRPr lang="ru-RU" dirty="0"/>
          </a:p>
        </p:txBody>
      </p:sp>
      <p:sp>
        <p:nvSpPr>
          <p:cNvPr id="4" name="Номер слайда 3"/>
          <p:cNvSpPr>
            <a:spLocks noGrp="1"/>
          </p:cNvSpPr>
          <p:nvPr>
            <p:ph type="sldNum" sz="quarter" idx="10"/>
          </p:nvPr>
        </p:nvSpPr>
        <p:spPr/>
        <p:txBody>
          <a:bodyPr/>
          <a:lstStyle/>
          <a:p>
            <a:fld id="{929AD8BC-9A67-45CD-B22D-3B19EC59F2C8}" type="slidenum">
              <a:rPr lang="ru-RU" smtClean="0"/>
              <a:pPr/>
              <a:t>28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 Slide">
    <p:bg>
      <p:bgPr>
        <a:solidFill>
          <a:schemeClr val="tx1"/>
        </a:solidFill>
        <a:effectLst/>
      </p:bgPr>
    </p:bg>
    <p:spTree>
      <p:nvGrpSpPr>
        <p:cNvPr id="1" name=""/>
        <p:cNvGrpSpPr/>
        <p:nvPr/>
      </p:nvGrpSpPr>
      <p:grpSpPr>
        <a:xfrm>
          <a:off x="0" y="0"/>
          <a:ext cx="0" cy="0"/>
          <a:chOff x="0" y="0"/>
          <a:chExt cx="0" cy="0"/>
        </a:xfrm>
      </p:grpSpPr>
      <p:pic>
        <p:nvPicPr>
          <p:cNvPr id="4" name="Picture 12" descr="FGC-Bkgr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857250" y="5125641"/>
            <a:ext cx="7432477" cy="1223367"/>
            <a:chOff x="1805761" y="5524743"/>
            <a:chExt cx="7918450" cy="1303096"/>
          </a:xfrm>
        </p:grpSpPr>
        <p:sp>
          <p:nvSpPr>
            <p:cNvPr id="6" name="Rectangle 25"/>
            <p:cNvSpPr/>
            <p:nvPr userDrawn="1"/>
          </p:nvSpPr>
          <p:spPr bwMode="auto">
            <a:xfrm>
              <a:off x="1805761" y="5524743"/>
              <a:ext cx="1783792" cy="1303096"/>
            </a:xfrm>
            <a:prstGeom prst="rect">
              <a:avLst/>
            </a:prstGeom>
            <a:blipFill dpi="0" rotWithShape="1">
              <a:blip r:embed="rId3"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a:defRPr/>
              </a:pPr>
              <a:endParaRPr lang="en-US" dirty="0">
                <a:solidFill>
                  <a:prstClr val="white"/>
                </a:solidFill>
              </a:endParaRPr>
            </a:p>
          </p:txBody>
        </p:sp>
        <p:sp>
          <p:nvSpPr>
            <p:cNvPr id="7" name="Rectangle 26"/>
            <p:cNvSpPr/>
            <p:nvPr userDrawn="1"/>
          </p:nvSpPr>
          <p:spPr bwMode="auto">
            <a:xfrm>
              <a:off x="3849591" y="5524743"/>
              <a:ext cx="1783791" cy="1301511"/>
            </a:xfrm>
            <a:prstGeom prst="rect">
              <a:avLst/>
            </a:prstGeom>
            <a:blipFill dpi="0" rotWithShape="1">
              <a:blip r:embed="rId4" cstate="print"/>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a:defRPr/>
              </a:pPr>
              <a:endParaRPr lang="en-US" dirty="0">
                <a:solidFill>
                  <a:prstClr val="white"/>
                </a:solidFill>
              </a:endParaRPr>
            </a:p>
          </p:txBody>
        </p:sp>
        <p:sp>
          <p:nvSpPr>
            <p:cNvPr id="8" name="Rectangle 27"/>
            <p:cNvSpPr/>
            <p:nvPr userDrawn="1"/>
          </p:nvSpPr>
          <p:spPr bwMode="auto">
            <a:xfrm>
              <a:off x="5896590" y="5524743"/>
              <a:ext cx="1783792" cy="1301511"/>
            </a:xfrm>
            <a:prstGeom prst="rect">
              <a:avLst/>
            </a:prstGeom>
            <a:blipFill dpi="0" rotWithShape="1">
              <a:blip r:embed="rId5"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a:defRPr/>
              </a:pPr>
              <a:endParaRPr lang="en-US" dirty="0">
                <a:solidFill>
                  <a:prstClr val="white"/>
                </a:solidFill>
              </a:endParaRPr>
            </a:p>
          </p:txBody>
        </p:sp>
        <p:sp>
          <p:nvSpPr>
            <p:cNvPr id="9" name="Rectangle 28"/>
            <p:cNvSpPr/>
            <p:nvPr userDrawn="1"/>
          </p:nvSpPr>
          <p:spPr bwMode="auto">
            <a:xfrm>
              <a:off x="7940420" y="5524743"/>
              <a:ext cx="1783791" cy="1303096"/>
            </a:xfrm>
            <a:prstGeom prst="rect">
              <a:avLst/>
            </a:prstGeom>
            <a:blipFill dpi="0" rotWithShape="1">
              <a:blip r:embed="rId6" cstate="print"/>
              <a:srcRect/>
              <a:stretch>
                <a:fillRect/>
              </a:stretch>
            </a:blip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3">
                <a:defRPr/>
              </a:pPr>
              <a:endParaRPr lang="en-US" dirty="0">
                <a:solidFill>
                  <a:prstClr val="white"/>
                </a:solidFill>
              </a:endParaRPr>
            </a:p>
          </p:txBody>
        </p:sp>
      </p:grpSp>
      <p:pic>
        <p:nvPicPr>
          <p:cNvPr id="10" name="Picture 23" descr="FGC-logo-ON-BLUE.png"/>
          <p:cNvPicPr>
            <a:picLocks noChangeAspect="1"/>
          </p:cNvPicPr>
          <p:nvPr userDrawn="1"/>
        </p:nvPicPr>
        <p:blipFill>
          <a:blip r:embed="rId7" cstate="print">
            <a:extLst>
              <a:ext uri="{28A0092B-C50C-407E-A947-70E740481C1C}">
                <a14:useLocalDpi xmlns:a14="http://schemas.microsoft.com/office/drawing/2010/main" val="0"/>
              </a:ext>
            </a:extLst>
          </a:blip>
          <a:srcRect l="38342" r="39293"/>
          <a:stretch>
            <a:fillRect/>
          </a:stretch>
        </p:blipFill>
        <p:spPr bwMode="auto">
          <a:xfrm>
            <a:off x="739676" y="1351359"/>
            <a:ext cx="1559719" cy="129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47118" y="3090236"/>
            <a:ext cx="5299837" cy="538603"/>
          </a:xfrm>
          <a:noFill/>
          <a:ln w="9525">
            <a:noFill/>
            <a:miter lim="800000"/>
            <a:headEnd/>
            <a:tailEnd/>
          </a:ln>
        </p:spPr>
        <p:txBody>
          <a:bodyPr wrap="none" anchor="t">
            <a:spAutoFit/>
          </a:bodyPr>
          <a:lstStyle>
            <a:lvl1pPr algn="l" defTabSz="913805" rtl="0" fontAlgn="base">
              <a:spcBef>
                <a:spcPct val="0"/>
              </a:spcBef>
              <a:spcAft>
                <a:spcPct val="0"/>
              </a:spcAft>
              <a:tabLst>
                <a:tab pos="0" algn="l"/>
                <a:tab pos="419695" algn="l"/>
                <a:tab pos="840879" algn="l"/>
                <a:tab pos="1262063" algn="l"/>
                <a:tab pos="1683247" algn="l"/>
                <a:tab pos="2104430" algn="l"/>
                <a:tab pos="2525614" algn="l"/>
                <a:tab pos="2946797" algn="l"/>
                <a:tab pos="3367981" algn="l"/>
                <a:tab pos="3789164" algn="l"/>
                <a:tab pos="4210348" algn="l"/>
                <a:tab pos="4631531" algn="l"/>
                <a:tab pos="5052715" algn="l"/>
                <a:tab pos="5473898" algn="l"/>
                <a:tab pos="5895083" algn="l"/>
                <a:tab pos="6316266" algn="l"/>
                <a:tab pos="6737450" algn="l"/>
                <a:tab pos="7158633" algn="l"/>
                <a:tab pos="7579817" algn="l"/>
                <a:tab pos="8001000" algn="l"/>
                <a:tab pos="8422184" algn="l"/>
              </a:tabLst>
              <a:defRPr lang="en-US" sz="2900" b="1" kern="1200">
                <a:solidFill>
                  <a:srgbClr val="FFFFFF"/>
                </a:solidFill>
                <a:latin typeface="+mj-lt"/>
                <a:ea typeface="+mn-ea"/>
                <a:cs typeface="+mn-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47117" y="3725635"/>
            <a:ext cx="4761228" cy="446270"/>
          </a:xfrm>
          <a:noFill/>
          <a:ln w="9525">
            <a:noFill/>
            <a:miter lim="800000"/>
            <a:headEnd/>
            <a:tailEnd/>
          </a:ln>
        </p:spPr>
        <p:txBody>
          <a:bodyPr wrap="none">
            <a:spAutoFit/>
          </a:bodyPr>
          <a:lstStyle>
            <a:lvl1pPr marL="0" indent="0" algn="l" defTabSz="913805" rtl="0" fontAlgn="base">
              <a:spcBef>
                <a:spcPct val="50000"/>
              </a:spcBef>
              <a:spcAft>
                <a:spcPct val="0"/>
              </a:spcAft>
              <a:buNone/>
              <a:defRPr lang="en-US" sz="2300" b="1" kern="1200">
                <a:solidFill>
                  <a:srgbClr val="FFFFFF"/>
                </a:solidFill>
                <a:latin typeface="+mj-lt"/>
                <a:ea typeface="+mn-ea"/>
                <a:cs typeface="+mn-cs"/>
              </a:defRPr>
            </a:lvl1pPr>
            <a:lvl2pPr marL="457172" indent="0" algn="ctr">
              <a:buNone/>
              <a:defRPr>
                <a:solidFill>
                  <a:schemeClr val="tx1">
                    <a:tint val="75000"/>
                  </a:schemeClr>
                </a:solidFill>
              </a:defRPr>
            </a:lvl2pPr>
            <a:lvl3pPr marL="914343" indent="0" algn="ctr">
              <a:buNone/>
              <a:defRPr>
                <a:solidFill>
                  <a:schemeClr val="tx1">
                    <a:tint val="75000"/>
                  </a:schemeClr>
                </a:solidFill>
              </a:defRPr>
            </a:lvl3pPr>
            <a:lvl4pPr marL="1371515" indent="0" algn="ctr">
              <a:buNone/>
              <a:defRPr>
                <a:solidFill>
                  <a:schemeClr val="tx1">
                    <a:tint val="75000"/>
                  </a:schemeClr>
                </a:solidFill>
              </a:defRPr>
            </a:lvl4pPr>
            <a:lvl5pPr marL="1828686" indent="0" algn="ctr">
              <a:buNone/>
              <a:defRPr>
                <a:solidFill>
                  <a:schemeClr val="tx1">
                    <a:tint val="75000"/>
                  </a:schemeClr>
                </a:solidFill>
              </a:defRPr>
            </a:lvl5pPr>
            <a:lvl6pPr marL="2285858" indent="0" algn="ctr">
              <a:buNone/>
              <a:defRPr>
                <a:solidFill>
                  <a:schemeClr val="tx1">
                    <a:tint val="75000"/>
                  </a:schemeClr>
                </a:solidFill>
              </a:defRPr>
            </a:lvl6pPr>
            <a:lvl7pPr marL="2743028" indent="0" algn="ctr">
              <a:buNone/>
              <a:defRPr>
                <a:solidFill>
                  <a:schemeClr val="tx1">
                    <a:tint val="75000"/>
                  </a:schemeClr>
                </a:solidFill>
              </a:defRPr>
            </a:lvl7pPr>
            <a:lvl8pPr marL="3200200" indent="0" algn="ctr">
              <a:buNone/>
              <a:defRPr>
                <a:solidFill>
                  <a:schemeClr val="tx1">
                    <a:tint val="75000"/>
                  </a:schemeClr>
                </a:solidFill>
              </a:defRPr>
            </a:lvl8pPr>
            <a:lvl9pPr marL="3657371"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36422467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Только заголовок">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4" y="116632"/>
            <a:ext cx="5040560" cy="648072"/>
          </a:xfrm>
          <a:prstGeom prst="rect">
            <a:avLst/>
          </a:prstGeom>
        </p:spPr>
        <p:txBody>
          <a:bodyPr lIns="93829" tIns="46913" rIns="93829" bIns="46913"/>
          <a:lstStyle>
            <a:lvl1pPr algn="l">
              <a:defRPr sz="3100"/>
            </a:lvl1pPr>
          </a:lstStyle>
          <a:p>
            <a:r>
              <a:rPr lang="ru-RU" smtClean="0"/>
              <a:t>Образец заголовка</a:t>
            </a:r>
            <a:endParaRPr lang="ru-RU" dirty="0"/>
          </a:p>
        </p:txBody>
      </p:sp>
      <p:sp>
        <p:nvSpPr>
          <p:cNvPr id="3" name="Дата 2"/>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endParaRPr lang="ru-RU">
              <a:solidFill>
                <a:prstClr val="black"/>
              </a:solidFill>
            </a:endParaRPr>
          </a:p>
        </p:txBody>
      </p:sp>
      <p:sp>
        <p:nvSpPr>
          <p:cNvPr id="4" name="Нижний колонтитул 3"/>
          <p:cNvSpPr>
            <a:spLocks noGrp="1"/>
          </p:cNvSpPr>
          <p:nvPr>
            <p:ph type="ftr" sz="quarter" idx="11"/>
          </p:nvPr>
        </p:nvSpPr>
        <p:spPr>
          <a:xfrm>
            <a:off x="3124200" y="6356354"/>
            <a:ext cx="2895600" cy="365125"/>
          </a:xfrm>
          <a:prstGeom prst="rect">
            <a:avLst/>
          </a:prstGeom>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2"/>
          </p:nvPr>
        </p:nvSpPr>
        <p:spPr>
          <a:xfrm>
            <a:off x="6553200" y="6356354"/>
            <a:ext cx="2133600" cy="365125"/>
          </a:xfrm>
          <a:prstGeom prst="rect">
            <a:avLst/>
          </a:prstGeom>
        </p:spPr>
        <p:txBody>
          <a:bodyPr/>
          <a:lstStyle>
            <a:lvl1pPr>
              <a:defRPr/>
            </a:lvl1pPr>
          </a:lstStyle>
          <a:p>
            <a:fld id="{120704DA-D09F-47BB-9F68-DF69A0C4C3C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2324172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4"/>
          </a:xfrm>
          <a:prstGeom prst="rect">
            <a:avLst/>
          </a:prstGeom>
        </p:spPr>
        <p:txBody>
          <a:bodyPr lIns="93829" tIns="46913" rIns="93829" bIns="46913"/>
          <a:lstStyle/>
          <a:p>
            <a:r>
              <a:rPr lang="ru-RU" smtClean="0"/>
              <a:t>Образец заголовка</a:t>
            </a:r>
            <a:endParaRPr lang="ru-RU"/>
          </a:p>
        </p:txBody>
      </p:sp>
      <p:sp>
        <p:nvSpPr>
          <p:cNvPr id="3" name="Подзаголовок 2"/>
          <p:cNvSpPr>
            <a:spLocks noGrp="1"/>
          </p:cNvSpPr>
          <p:nvPr>
            <p:ph type="subTitle" idx="1"/>
          </p:nvPr>
        </p:nvSpPr>
        <p:spPr>
          <a:xfrm>
            <a:off x="1371601" y="3886200"/>
            <a:ext cx="6400800" cy="1752600"/>
          </a:xfrm>
          <a:prstGeom prst="rect">
            <a:avLst/>
          </a:prstGeom>
        </p:spPr>
        <p:txBody>
          <a:bodyPr/>
          <a:lstStyle>
            <a:lvl1pPr marL="0" indent="0" algn="ctr">
              <a:buNone/>
              <a:defRPr>
                <a:solidFill>
                  <a:schemeClr val="tx1">
                    <a:tint val="75000"/>
                  </a:schemeClr>
                </a:solidFill>
              </a:defRPr>
            </a:lvl1pPr>
            <a:lvl2pPr marL="469144" indent="0" algn="ctr">
              <a:buNone/>
              <a:defRPr>
                <a:solidFill>
                  <a:schemeClr val="tx1">
                    <a:tint val="75000"/>
                  </a:schemeClr>
                </a:solidFill>
              </a:defRPr>
            </a:lvl2pPr>
            <a:lvl3pPr marL="938288" indent="0" algn="ctr">
              <a:buNone/>
              <a:defRPr>
                <a:solidFill>
                  <a:schemeClr val="tx1">
                    <a:tint val="75000"/>
                  </a:schemeClr>
                </a:solidFill>
              </a:defRPr>
            </a:lvl3pPr>
            <a:lvl4pPr marL="1407427" indent="0" algn="ctr">
              <a:buNone/>
              <a:defRPr>
                <a:solidFill>
                  <a:schemeClr val="tx1">
                    <a:tint val="75000"/>
                  </a:schemeClr>
                </a:solidFill>
              </a:defRPr>
            </a:lvl4pPr>
            <a:lvl5pPr marL="1876576" indent="0" algn="ctr">
              <a:buNone/>
              <a:defRPr>
                <a:solidFill>
                  <a:schemeClr val="tx1">
                    <a:tint val="75000"/>
                  </a:schemeClr>
                </a:solidFill>
              </a:defRPr>
            </a:lvl5pPr>
            <a:lvl6pPr marL="2345714" indent="0" algn="ctr">
              <a:buNone/>
              <a:defRPr>
                <a:solidFill>
                  <a:schemeClr val="tx1">
                    <a:tint val="75000"/>
                  </a:schemeClr>
                </a:solidFill>
              </a:defRPr>
            </a:lvl6pPr>
            <a:lvl7pPr marL="2814857" indent="0" algn="ctr">
              <a:buNone/>
              <a:defRPr>
                <a:solidFill>
                  <a:schemeClr val="tx1">
                    <a:tint val="75000"/>
                  </a:schemeClr>
                </a:solidFill>
              </a:defRPr>
            </a:lvl7pPr>
            <a:lvl8pPr marL="3284001" indent="0" algn="ctr">
              <a:buNone/>
              <a:defRPr>
                <a:solidFill>
                  <a:schemeClr val="tx1">
                    <a:tint val="75000"/>
                  </a:schemeClr>
                </a:solidFill>
              </a:defRPr>
            </a:lvl8pPr>
            <a:lvl9pPr marL="375314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F9ECCE6-8552-4E6A-973B-54C97C48EB43}"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83783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052741"/>
            <a:ext cx="4038600" cy="5073427"/>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52741"/>
            <a:ext cx="4038600" cy="5073427"/>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Заголовок 1"/>
          <p:cNvSpPr>
            <a:spLocks noGrp="1"/>
          </p:cNvSpPr>
          <p:nvPr>
            <p:ph type="title"/>
          </p:nvPr>
        </p:nvSpPr>
        <p:spPr>
          <a:xfrm>
            <a:off x="107504" y="116632"/>
            <a:ext cx="5040560" cy="648072"/>
          </a:xfrm>
          <a:prstGeom prst="rect">
            <a:avLst/>
          </a:prstGeom>
        </p:spPr>
        <p:txBody>
          <a:bodyPr lIns="93829" tIns="46913" rIns="93829" bIns="46913"/>
          <a:lstStyle>
            <a:lvl1pPr algn="l">
              <a:defRPr sz="3100"/>
            </a:lvl1pPr>
          </a:lstStyle>
          <a:p>
            <a:r>
              <a:rPr lang="ru-RU" smtClean="0"/>
              <a:t>Образец заголовка</a:t>
            </a:r>
            <a:endParaRPr lang="ru-RU" dirty="0"/>
          </a:p>
        </p:txBody>
      </p:sp>
      <p:sp>
        <p:nvSpPr>
          <p:cNvPr id="5" name="Дата 4"/>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pPr>
              <a:defRPr/>
            </a:pPr>
            <a:endParaRPr lang="ru-RU" dirty="0">
              <a:solidFill>
                <a:prstClr val="black"/>
              </a:solidFill>
            </a:endParaRPr>
          </a:p>
        </p:txBody>
      </p:sp>
      <p:sp>
        <p:nvSpPr>
          <p:cNvPr id="6" name="Нижний колонтитул 5"/>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11292C5-E2E1-4586-A3EC-6A333E3A787A}"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38306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53" y="5953"/>
            <a:ext cx="9149953" cy="6776145"/>
          </a:xfrm>
          <a:custGeom>
            <a:avLst/>
            <a:gdLst/>
            <a:ahLst/>
            <a:cxnLst>
              <a:cxn ang="0">
                <a:pos x="715" y="279"/>
              </a:cxn>
              <a:cxn ang="0">
                <a:pos x="907" y="349"/>
              </a:cxn>
              <a:cxn ang="0">
                <a:pos x="1000" y="689"/>
              </a:cxn>
              <a:cxn ang="0">
                <a:pos x="1012" y="1004"/>
              </a:cxn>
              <a:cxn ang="0">
                <a:pos x="1142" y="801"/>
              </a:cxn>
              <a:cxn ang="0">
                <a:pos x="1250" y="911"/>
              </a:cxn>
              <a:cxn ang="0">
                <a:pos x="1329" y="948"/>
              </a:cxn>
              <a:cxn ang="0">
                <a:pos x="1135" y="1044"/>
              </a:cxn>
              <a:cxn ang="0">
                <a:pos x="710" y="1042"/>
              </a:cxn>
              <a:cxn ang="0">
                <a:pos x="673" y="1009"/>
              </a:cxn>
              <a:cxn ang="0">
                <a:pos x="783" y="1008"/>
              </a:cxn>
              <a:cxn ang="0">
                <a:pos x="814" y="1003"/>
              </a:cxn>
              <a:cxn ang="0">
                <a:pos x="768" y="519"/>
              </a:cxn>
              <a:cxn ang="0">
                <a:pos x="505" y="346"/>
              </a:cxn>
              <a:cxn ang="0">
                <a:pos x="825" y="236"/>
              </a:cxn>
              <a:cxn ang="0">
                <a:pos x="862" y="282"/>
              </a:cxn>
              <a:cxn ang="0">
                <a:pos x="804" y="333"/>
              </a:cxn>
              <a:cxn ang="0">
                <a:pos x="831" y="333"/>
              </a:cxn>
              <a:cxn ang="0">
                <a:pos x="825" y="379"/>
              </a:cxn>
              <a:cxn ang="0">
                <a:pos x="812" y="407"/>
              </a:cxn>
              <a:cxn ang="0">
                <a:pos x="921" y="417"/>
              </a:cxn>
              <a:cxn ang="0">
                <a:pos x="825" y="422"/>
              </a:cxn>
              <a:cxn ang="0">
                <a:pos x="820" y="457"/>
              </a:cxn>
              <a:cxn ang="0">
                <a:pos x="816" y="480"/>
              </a:cxn>
              <a:cxn ang="0">
                <a:pos x="835" y="521"/>
              </a:cxn>
              <a:cxn ang="0">
                <a:pos x="809" y="527"/>
              </a:cxn>
              <a:cxn ang="0">
                <a:pos x="851" y="538"/>
              </a:cxn>
              <a:cxn ang="0">
                <a:pos x="842" y="558"/>
              </a:cxn>
              <a:cxn ang="0">
                <a:pos x="817" y="584"/>
              </a:cxn>
              <a:cxn ang="0">
                <a:pos x="799" y="602"/>
              </a:cxn>
              <a:cxn ang="0">
                <a:pos x="853" y="619"/>
              </a:cxn>
              <a:cxn ang="0">
                <a:pos x="818" y="645"/>
              </a:cxn>
              <a:cxn ang="0">
                <a:pos x="802" y="672"/>
              </a:cxn>
              <a:cxn ang="0">
                <a:pos x="780" y="687"/>
              </a:cxn>
              <a:cxn ang="0">
                <a:pos x="870" y="702"/>
              </a:cxn>
              <a:cxn ang="0">
                <a:pos x="811" y="722"/>
              </a:cxn>
              <a:cxn ang="0">
                <a:pos x="870" y="764"/>
              </a:cxn>
              <a:cxn ang="0">
                <a:pos x="1178" y="747"/>
              </a:cxn>
              <a:cxn ang="0">
                <a:pos x="779" y="764"/>
              </a:cxn>
              <a:cxn ang="0">
                <a:pos x="1167" y="795"/>
              </a:cxn>
              <a:cxn ang="0">
                <a:pos x="880" y="806"/>
              </a:cxn>
              <a:cxn ang="0">
                <a:pos x="898" y="815"/>
              </a:cxn>
              <a:cxn ang="0">
                <a:pos x="761" y="829"/>
              </a:cxn>
              <a:cxn ang="0">
                <a:pos x="1194" y="836"/>
              </a:cxn>
              <a:cxn ang="0">
                <a:pos x="900" y="845"/>
              </a:cxn>
              <a:cxn ang="0">
                <a:pos x="1193" y="857"/>
              </a:cxn>
              <a:cxn ang="0">
                <a:pos x="886" y="877"/>
              </a:cxn>
              <a:cxn ang="0">
                <a:pos x="1200" y="890"/>
              </a:cxn>
              <a:cxn ang="0">
                <a:pos x="913" y="901"/>
              </a:cxn>
              <a:cxn ang="0">
                <a:pos x="878" y="928"/>
              </a:cxn>
              <a:cxn ang="0">
                <a:pos x="881" y="930"/>
              </a:cxn>
              <a:cxn ang="0">
                <a:pos x="902" y="933"/>
              </a:cxn>
              <a:cxn ang="0">
                <a:pos x="1262" y="985"/>
              </a:cxn>
              <a:cxn ang="0">
                <a:pos x="889" y="957"/>
              </a:cxn>
              <a:cxn ang="0">
                <a:pos x="1211" y="965"/>
              </a:cxn>
              <a:cxn ang="0">
                <a:pos x="734" y="982"/>
              </a:cxn>
              <a:cxn ang="0">
                <a:pos x="768" y="990"/>
              </a:cxn>
              <a:cxn ang="0">
                <a:pos x="734" y="989"/>
              </a:cxn>
              <a:cxn ang="0">
                <a:pos x="1208" y="1006"/>
              </a:cxn>
              <a:cxn ang="0">
                <a:pos x="869" y="1016"/>
              </a:cxn>
              <a:cxn ang="0">
                <a:pos x="866" y="1024"/>
              </a:cxn>
              <a:cxn ang="0">
                <a:pos x="1220" y="1039"/>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725" tIns="42863" rIns="85725" bIns="42863"/>
          <a:lstStyle/>
          <a:p>
            <a:pPr>
              <a:defRPr/>
            </a:pPr>
            <a:endParaRPr lang="en-US" dirty="0">
              <a:solidFill>
                <a:prstClr val="black"/>
              </a:solidFill>
            </a:endParaRPr>
          </a:p>
        </p:txBody>
      </p:sp>
      <p:sp>
        <p:nvSpPr>
          <p:cNvPr id="4" name="Slide Number Placeholder 5"/>
          <p:cNvSpPr txBox="1">
            <a:spLocks/>
          </p:cNvSpPr>
          <p:nvPr userDrawn="1"/>
        </p:nvSpPr>
        <p:spPr>
          <a:xfrm>
            <a:off x="132458" y="6356450"/>
            <a:ext cx="2132707" cy="364628"/>
          </a:xfrm>
          <a:prstGeom prst="rect">
            <a:avLst/>
          </a:prstGeom>
        </p:spPr>
        <p:txBody>
          <a:bodyPr lIns="91434" tIns="45717" rIns="91434" bIns="45717" anchor="ctr"/>
          <a:lstStyle>
            <a:lvl1pPr algn="l">
              <a:defRPr/>
            </a:lvl1pPr>
          </a:lstStyle>
          <a:p>
            <a:pPr defTabSz="914343">
              <a:defRPr/>
            </a:pPr>
            <a:endParaRPr lang="en-US" sz="1200" dirty="0" smtClean="0">
              <a:solidFill>
                <a:prstClr val="black">
                  <a:tint val="75000"/>
                </a:prstClr>
              </a:solidFill>
            </a:endParaRPr>
          </a:p>
        </p:txBody>
      </p:sp>
      <p:sp>
        <p:nvSpPr>
          <p:cNvPr id="2" name="Title 1"/>
          <p:cNvSpPr>
            <a:spLocks noGrp="1"/>
          </p:cNvSpPr>
          <p:nvPr>
            <p:ph type="title"/>
          </p:nvPr>
        </p:nvSpPr>
        <p:spPr>
          <a:xfrm>
            <a:off x="444997" y="-1488"/>
            <a:ext cx="8230195" cy="1143001"/>
          </a:xfrm>
          <a:prstGeom prst="rect">
            <a:avLst/>
          </a:prstGeom>
        </p:spPr>
        <p:txBody>
          <a:bodyPr lIns="85725" tIns="42863" rIns="85725" bIns="42863"/>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154781" y="6346031"/>
            <a:ext cx="2132708" cy="364629"/>
          </a:xfrm>
          <a:prstGeom prst="rect">
            <a:avLst/>
          </a:prstGeom>
        </p:spPr>
        <p:txBody>
          <a:bodyPr lIns="85725" tIns="42863" rIns="85725" bIns="42863"/>
          <a:lstStyle>
            <a:lvl1pPr algn="l">
              <a:defRPr/>
            </a:lvl1pPr>
          </a:lstStyle>
          <a:p>
            <a:pPr>
              <a:defRPr/>
            </a:pPr>
            <a:fld id="{1B613A42-2EFA-4E3B-9779-A427397C2E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911060325"/>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Изображение 7"/>
          <p:cNvPicPr>
            <a:picLocks noChangeAspect="1"/>
          </p:cNvPicPr>
          <p:nvPr userDrawn="1"/>
        </p:nvPicPr>
        <p:blipFill rotWithShape="1">
          <a:blip r:embed="rId2"/>
          <a:srcRect l="650"/>
          <a:stretch/>
        </p:blipFill>
        <p:spPr>
          <a:xfrm>
            <a:off x="0" y="0"/>
            <a:ext cx="9144000" cy="6858000"/>
          </a:xfrm>
          <a:prstGeom prst="rect">
            <a:avLst/>
          </a:prstGeom>
        </p:spPr>
      </p:pic>
      <p:sp>
        <p:nvSpPr>
          <p:cNvPr id="8" name="Название 1"/>
          <p:cNvSpPr>
            <a:spLocks noGrp="1"/>
          </p:cNvSpPr>
          <p:nvPr>
            <p:ph type="ctrTitle"/>
          </p:nvPr>
        </p:nvSpPr>
        <p:spPr>
          <a:xfrm>
            <a:off x="1130666" y="517616"/>
            <a:ext cx="7285365" cy="1266101"/>
          </a:xfrm>
          <a:prstGeom prst="rect">
            <a:avLst/>
          </a:prstGeom>
        </p:spPr>
        <p:txBody>
          <a:bodyPr>
            <a:noAutofit/>
          </a:bodyPr>
          <a:lstStyle>
            <a:lvl1pPr algn="ctr">
              <a:defRPr>
                <a:solidFill>
                  <a:schemeClr val="bg1"/>
                </a:solidFill>
              </a:defRPr>
            </a:lvl1pPr>
          </a:lstStyle>
          <a:p>
            <a:pPr algn="l"/>
            <a:r>
              <a:rPr lang="ru-RU" sz="3200" b="1" u="sng" dirty="0" smtClean="0"/>
              <a:t/>
            </a:r>
            <a:br>
              <a:rPr lang="ru-RU" sz="3200" b="1" u="sng" dirty="0" smtClean="0"/>
            </a:br>
            <a:r>
              <a:rPr lang="ru-RU" sz="4000" b="1" dirty="0" smtClean="0">
                <a:solidFill>
                  <a:schemeClr val="bg1"/>
                </a:solidFill>
              </a:rPr>
              <a:t>Тема презентации</a:t>
            </a:r>
            <a:r>
              <a:rPr lang="ru-RU" sz="4000" dirty="0">
                <a:solidFill>
                  <a:schemeClr val="bg1"/>
                </a:solidFill>
              </a:rPr>
              <a:t/>
            </a:r>
            <a:br>
              <a:rPr lang="ru-RU" sz="4000" dirty="0">
                <a:solidFill>
                  <a:schemeClr val="bg1"/>
                </a:solidFill>
              </a:rPr>
            </a:br>
            <a:endParaRPr lang="ru-RU" sz="4000" b="1" dirty="0">
              <a:solidFill>
                <a:schemeClr val="bg1"/>
              </a:solidFill>
              <a:latin typeface="Arial"/>
              <a:cs typeface="Arial"/>
            </a:endParaRPr>
          </a:p>
        </p:txBody>
      </p:sp>
    </p:spTree>
    <p:extLst>
      <p:ext uri="{BB962C8B-B14F-4D97-AF65-F5344CB8AC3E}">
        <p14:creationId xmlns:p14="http://schemas.microsoft.com/office/powerpoint/2010/main" val="35091199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7" name="Изображение 3"/>
          <p:cNvPicPr>
            <a:picLocks noChangeAspect="1"/>
          </p:cNvPicPr>
          <p:nvPr userDrawn="1"/>
        </p:nvPicPr>
        <p:blipFill>
          <a:blip r:embed="rId2"/>
          <a:stretch>
            <a:fillRect/>
          </a:stretch>
        </p:blipFill>
        <p:spPr>
          <a:xfrm>
            <a:off x="0" y="0"/>
            <a:ext cx="9144000" cy="6885384"/>
          </a:xfrm>
          <a:prstGeom prst="rect">
            <a:avLst/>
          </a:prstGeom>
        </p:spPr>
      </p:pic>
      <p:sp>
        <p:nvSpPr>
          <p:cNvPr id="8" name="Номер слайда 5"/>
          <p:cNvSpPr>
            <a:spLocks noGrp="1"/>
          </p:cNvSpPr>
          <p:nvPr>
            <p:ph type="sldNum" sz="quarter" idx="4"/>
          </p:nvPr>
        </p:nvSpPr>
        <p:spPr>
          <a:xfrm>
            <a:off x="8532440" y="6520259"/>
            <a:ext cx="614516" cy="365125"/>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solidFill>
                  <a:prstClr val="black"/>
                </a:solidFill>
              </a:rPr>
              <a:pPr/>
              <a:t>‹#›</a:t>
            </a:fld>
            <a:endParaRPr lang="ru-RU" dirty="0">
              <a:solidFill>
                <a:prstClr val="black"/>
              </a:solidFill>
            </a:endParaRPr>
          </a:p>
        </p:txBody>
      </p:sp>
      <p:sp>
        <p:nvSpPr>
          <p:cNvPr id="9" name="Название 1"/>
          <p:cNvSpPr>
            <a:spLocks noGrp="1"/>
          </p:cNvSpPr>
          <p:nvPr>
            <p:ph type="ctrTitle" hasCustomPrompt="1"/>
          </p:nvPr>
        </p:nvSpPr>
        <p:spPr>
          <a:xfrm>
            <a:off x="-2956" y="9161"/>
            <a:ext cx="7141569" cy="900469"/>
          </a:xfrm>
          <a:prstGeom prst="rect">
            <a:avLst/>
          </a:prstGeom>
        </p:spPr>
        <p:txBody>
          <a:bodyPr>
            <a:normAutofit/>
          </a:bodyPr>
          <a:lstStyle>
            <a:lvl1pPr marL="92075" indent="0">
              <a:defRPr>
                <a:solidFill>
                  <a:schemeClr val="bg1"/>
                </a:solidFill>
              </a:defRPr>
            </a:lvl1pPr>
          </a:lstStyle>
          <a:p>
            <a:pPr algn="l"/>
            <a:r>
              <a:rPr lang="ru-RU" sz="2000" b="1" dirty="0" smtClean="0">
                <a:solidFill>
                  <a:schemeClr val="bg1"/>
                </a:solidFill>
                <a:latin typeface="Arial"/>
                <a:cs typeface="Arial"/>
              </a:rPr>
              <a:t>Тема презентации</a:t>
            </a:r>
            <a:endParaRPr lang="ru-RU" sz="2000" b="1" dirty="0">
              <a:solidFill>
                <a:schemeClr val="bg1"/>
              </a:solidFill>
              <a:latin typeface="Arial"/>
              <a:cs typeface="Arial"/>
            </a:endParaRPr>
          </a:p>
        </p:txBody>
      </p:sp>
    </p:spTree>
    <p:extLst>
      <p:ext uri="{BB962C8B-B14F-4D97-AF65-F5344CB8AC3E}">
        <p14:creationId xmlns:p14="http://schemas.microsoft.com/office/powerpoint/2010/main" val="3463715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рямоугольник 4"/>
          <p:cNvSpPr/>
          <p:nvPr userDrawn="1"/>
        </p:nvSpPr>
        <p:spPr>
          <a:xfrm>
            <a:off x="0" y="4397202"/>
            <a:ext cx="9144000" cy="2460798"/>
          </a:xfrm>
          <a:prstGeom prst="rect">
            <a:avLst/>
          </a:prstGeom>
          <a:solidFill>
            <a:srgbClr val="558FD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7" name="Название 5"/>
          <p:cNvSpPr>
            <a:spLocks noGrp="1"/>
          </p:cNvSpPr>
          <p:nvPr>
            <p:ph type="ctrTitle"/>
          </p:nvPr>
        </p:nvSpPr>
        <p:spPr>
          <a:xfrm>
            <a:off x="755576" y="4972752"/>
            <a:ext cx="7772400" cy="1214896"/>
          </a:xfrm>
          <a:prstGeom prst="rect">
            <a:avLst/>
          </a:prstGeom>
        </p:spPr>
        <p:txBody>
          <a:bodyPr/>
          <a:lstStyle>
            <a:lvl1pPr>
              <a:defRPr>
                <a:solidFill>
                  <a:schemeClr val="bg1"/>
                </a:solidFill>
              </a:defRPr>
            </a:lvl1pPr>
          </a:lstStyle>
          <a:p>
            <a:r>
              <a:rPr lang="ru-RU" b="1" dirty="0" smtClean="0">
                <a:solidFill>
                  <a:schemeClr val="bg1"/>
                </a:solidFill>
                <a:latin typeface="Arial"/>
                <a:cs typeface="Arial"/>
              </a:rPr>
              <a:t>Спасибо за внимание</a:t>
            </a:r>
            <a:endParaRPr lang="ru-RU" b="1" dirty="0">
              <a:solidFill>
                <a:schemeClr val="bg1"/>
              </a:solidFill>
              <a:latin typeface="Arial"/>
              <a:cs typeface="Arial"/>
            </a:endParaRPr>
          </a:p>
        </p:txBody>
      </p:sp>
      <p:pic>
        <p:nvPicPr>
          <p:cNvPr id="4" name="Рисунок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987824" y="548680"/>
            <a:ext cx="3600400" cy="3282091"/>
          </a:xfrm>
          <a:prstGeom prst="rect">
            <a:avLst/>
          </a:prstGeom>
        </p:spPr>
      </p:pic>
    </p:spTree>
    <p:extLst>
      <p:ext uri="{BB962C8B-B14F-4D97-AF65-F5344CB8AC3E}">
        <p14:creationId xmlns:p14="http://schemas.microsoft.com/office/powerpoint/2010/main" val="2046048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cxnSp>
        <p:nvCxnSpPr>
          <p:cNvPr id="7" name="Прямая соединительная линия 6"/>
          <p:cNvCxnSpPr/>
          <p:nvPr userDrawn="1"/>
        </p:nvCxnSpPr>
        <p:spPr>
          <a:xfrm>
            <a:off x="0" y="952500"/>
            <a:ext cx="91425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Номер слайда 1"/>
          <p:cNvSpPr txBox="1">
            <a:spLocks/>
          </p:cNvSpPr>
          <p:nvPr userDrawn="1"/>
        </p:nvSpPr>
        <p:spPr>
          <a:xfrm>
            <a:off x="8685312" y="6527549"/>
            <a:ext cx="458688"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050" smtClean="0">
                <a:solidFill>
                  <a:prstClr val="black"/>
                </a:solidFill>
              </a:rPr>
              <a:pPr algn="ctr"/>
              <a:t>‹#›</a:t>
            </a:fld>
            <a:endParaRPr lang="ru-RU" sz="1050" dirty="0">
              <a:solidFill>
                <a:prstClr val="black"/>
              </a:solidFill>
            </a:endParaRPr>
          </a:p>
        </p:txBody>
      </p:sp>
    </p:spTree>
    <p:extLst>
      <p:ext uri="{BB962C8B-B14F-4D97-AF65-F5344CB8AC3E}">
        <p14:creationId xmlns:p14="http://schemas.microsoft.com/office/powerpoint/2010/main" val="2908912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526" y="609320"/>
            <a:ext cx="7772977" cy="1143000"/>
          </a:xfrm>
          <a:prstGeom prst="rect">
            <a:avLst/>
          </a:prstGeom>
        </p:spPr>
        <p:txBody>
          <a:bodyPr lIns="81947" tIns="40971" rIns="81947" bIns="40971"/>
          <a:lstStyle/>
          <a:p>
            <a:r>
              <a:rPr lang="en-US" smtClean="0"/>
              <a:t>Click to edit Master title style</a:t>
            </a:r>
            <a:endParaRPr lang="ru-RU" dirty="0"/>
          </a:p>
        </p:txBody>
      </p:sp>
    </p:spTree>
    <p:extLst>
      <p:ext uri="{BB962C8B-B14F-4D97-AF65-F5344CB8AC3E}">
        <p14:creationId xmlns:p14="http://schemas.microsoft.com/office/powerpoint/2010/main" val="30515658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Только заголовок">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07504" y="116632"/>
            <a:ext cx="5040560" cy="648072"/>
          </a:xfrm>
          <a:prstGeom prst="rect">
            <a:avLst/>
          </a:prstGeom>
        </p:spPr>
        <p:txBody>
          <a:bodyPr lIns="93829" tIns="46913" rIns="93829" bIns="46913"/>
          <a:lstStyle>
            <a:lvl1pPr algn="l">
              <a:defRPr sz="3100"/>
            </a:lvl1pPr>
          </a:lstStyle>
          <a:p>
            <a:r>
              <a:rPr lang="ru-RU" smtClean="0"/>
              <a:t>Образец заголовка</a:t>
            </a:r>
            <a:endParaRPr lang="ru-RU" dirty="0"/>
          </a:p>
        </p:txBody>
      </p:sp>
      <p:sp>
        <p:nvSpPr>
          <p:cNvPr id="3" name="Дата 2"/>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endParaRPr lang="ru-RU">
              <a:solidFill>
                <a:prstClr val="black"/>
              </a:solidFill>
            </a:endParaRPr>
          </a:p>
        </p:txBody>
      </p:sp>
      <p:sp>
        <p:nvSpPr>
          <p:cNvPr id="4" name="Нижний колонтитул 3"/>
          <p:cNvSpPr>
            <a:spLocks noGrp="1"/>
          </p:cNvSpPr>
          <p:nvPr>
            <p:ph type="ftr" sz="quarter" idx="11"/>
          </p:nvPr>
        </p:nvSpPr>
        <p:spPr>
          <a:xfrm>
            <a:off x="3124200" y="6356354"/>
            <a:ext cx="2895600" cy="365125"/>
          </a:xfrm>
          <a:prstGeom prst="rect">
            <a:avLst/>
          </a:prstGeom>
        </p:spPr>
        <p:txBody>
          <a:bodyPr/>
          <a:lstStyle>
            <a:lvl1pPr>
              <a:defRPr/>
            </a:lvl1pPr>
          </a:lstStyle>
          <a:p>
            <a:endParaRPr lang="ru-RU">
              <a:solidFill>
                <a:prstClr val="black"/>
              </a:solidFill>
            </a:endParaRPr>
          </a:p>
        </p:txBody>
      </p:sp>
      <p:sp>
        <p:nvSpPr>
          <p:cNvPr id="5" name="Номер слайда 4"/>
          <p:cNvSpPr>
            <a:spLocks noGrp="1"/>
          </p:cNvSpPr>
          <p:nvPr>
            <p:ph type="sldNum" sz="quarter" idx="12"/>
          </p:nvPr>
        </p:nvSpPr>
        <p:spPr>
          <a:xfrm>
            <a:off x="6553200" y="6356354"/>
            <a:ext cx="2133600" cy="365125"/>
          </a:xfrm>
          <a:prstGeom prst="rect">
            <a:avLst/>
          </a:prstGeom>
        </p:spPr>
        <p:txBody>
          <a:bodyPr/>
          <a:lstStyle>
            <a:lvl1pPr>
              <a:defRPr/>
            </a:lvl1pPr>
          </a:lstStyle>
          <a:p>
            <a:fld id="{120704DA-D09F-47BB-9F68-DF69A0C4C3C2}" type="slidenum">
              <a:rPr lang="ru-RU" smtClean="0">
                <a:solidFill>
                  <a:prstClr val="black"/>
                </a:solidFill>
              </a:rPr>
              <a:pPr/>
              <a:t>‹#›</a:t>
            </a:fld>
            <a:endParaRPr lang="ru-RU">
              <a:solidFill>
                <a:prstClr val="black"/>
              </a:solidFill>
            </a:endParaRPr>
          </a:p>
        </p:txBody>
      </p:sp>
    </p:spTree>
    <p:extLst>
      <p:ext uri="{BB962C8B-B14F-4D97-AF65-F5344CB8AC3E}">
        <p14:creationId xmlns:p14="http://schemas.microsoft.com/office/powerpoint/2010/main" val="74493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53" y="5953"/>
            <a:ext cx="9149953" cy="6776145"/>
          </a:xfrm>
          <a:custGeom>
            <a:avLst/>
            <a:gdLst/>
            <a:ahLst/>
            <a:cxnLst>
              <a:cxn ang="0">
                <a:pos x="715" y="279"/>
              </a:cxn>
              <a:cxn ang="0">
                <a:pos x="907" y="349"/>
              </a:cxn>
              <a:cxn ang="0">
                <a:pos x="1000" y="689"/>
              </a:cxn>
              <a:cxn ang="0">
                <a:pos x="1012" y="1004"/>
              </a:cxn>
              <a:cxn ang="0">
                <a:pos x="1142" y="801"/>
              </a:cxn>
              <a:cxn ang="0">
                <a:pos x="1250" y="911"/>
              </a:cxn>
              <a:cxn ang="0">
                <a:pos x="1329" y="948"/>
              </a:cxn>
              <a:cxn ang="0">
                <a:pos x="1135" y="1044"/>
              </a:cxn>
              <a:cxn ang="0">
                <a:pos x="710" y="1042"/>
              </a:cxn>
              <a:cxn ang="0">
                <a:pos x="673" y="1009"/>
              </a:cxn>
              <a:cxn ang="0">
                <a:pos x="783" y="1008"/>
              </a:cxn>
              <a:cxn ang="0">
                <a:pos x="814" y="1003"/>
              </a:cxn>
              <a:cxn ang="0">
                <a:pos x="768" y="519"/>
              </a:cxn>
              <a:cxn ang="0">
                <a:pos x="505" y="346"/>
              </a:cxn>
              <a:cxn ang="0">
                <a:pos x="825" y="236"/>
              </a:cxn>
              <a:cxn ang="0">
                <a:pos x="862" y="282"/>
              </a:cxn>
              <a:cxn ang="0">
                <a:pos x="804" y="333"/>
              </a:cxn>
              <a:cxn ang="0">
                <a:pos x="831" y="333"/>
              </a:cxn>
              <a:cxn ang="0">
                <a:pos x="825" y="379"/>
              </a:cxn>
              <a:cxn ang="0">
                <a:pos x="812" y="407"/>
              </a:cxn>
              <a:cxn ang="0">
                <a:pos x="921" y="417"/>
              </a:cxn>
              <a:cxn ang="0">
                <a:pos x="825" y="422"/>
              </a:cxn>
              <a:cxn ang="0">
                <a:pos x="820" y="457"/>
              </a:cxn>
              <a:cxn ang="0">
                <a:pos x="816" y="480"/>
              </a:cxn>
              <a:cxn ang="0">
                <a:pos x="835" y="521"/>
              </a:cxn>
              <a:cxn ang="0">
                <a:pos x="809" y="527"/>
              </a:cxn>
              <a:cxn ang="0">
                <a:pos x="851" y="538"/>
              </a:cxn>
              <a:cxn ang="0">
                <a:pos x="842" y="558"/>
              </a:cxn>
              <a:cxn ang="0">
                <a:pos x="817" y="584"/>
              </a:cxn>
              <a:cxn ang="0">
                <a:pos x="799" y="602"/>
              </a:cxn>
              <a:cxn ang="0">
                <a:pos x="853" y="619"/>
              </a:cxn>
              <a:cxn ang="0">
                <a:pos x="818" y="645"/>
              </a:cxn>
              <a:cxn ang="0">
                <a:pos x="802" y="672"/>
              </a:cxn>
              <a:cxn ang="0">
                <a:pos x="780" y="687"/>
              </a:cxn>
              <a:cxn ang="0">
                <a:pos x="870" y="702"/>
              </a:cxn>
              <a:cxn ang="0">
                <a:pos x="811" y="722"/>
              </a:cxn>
              <a:cxn ang="0">
                <a:pos x="870" y="764"/>
              </a:cxn>
              <a:cxn ang="0">
                <a:pos x="1178" y="747"/>
              </a:cxn>
              <a:cxn ang="0">
                <a:pos x="779" y="764"/>
              </a:cxn>
              <a:cxn ang="0">
                <a:pos x="1167" y="795"/>
              </a:cxn>
              <a:cxn ang="0">
                <a:pos x="880" y="806"/>
              </a:cxn>
              <a:cxn ang="0">
                <a:pos x="898" y="815"/>
              </a:cxn>
              <a:cxn ang="0">
                <a:pos x="761" y="829"/>
              </a:cxn>
              <a:cxn ang="0">
                <a:pos x="1194" y="836"/>
              </a:cxn>
              <a:cxn ang="0">
                <a:pos x="900" y="845"/>
              </a:cxn>
              <a:cxn ang="0">
                <a:pos x="1193" y="857"/>
              </a:cxn>
              <a:cxn ang="0">
                <a:pos x="886" y="877"/>
              </a:cxn>
              <a:cxn ang="0">
                <a:pos x="1200" y="890"/>
              </a:cxn>
              <a:cxn ang="0">
                <a:pos x="913" y="901"/>
              </a:cxn>
              <a:cxn ang="0">
                <a:pos x="878" y="928"/>
              </a:cxn>
              <a:cxn ang="0">
                <a:pos x="881" y="930"/>
              </a:cxn>
              <a:cxn ang="0">
                <a:pos x="902" y="933"/>
              </a:cxn>
              <a:cxn ang="0">
                <a:pos x="1262" y="985"/>
              </a:cxn>
              <a:cxn ang="0">
                <a:pos x="889" y="957"/>
              </a:cxn>
              <a:cxn ang="0">
                <a:pos x="1211" y="965"/>
              </a:cxn>
              <a:cxn ang="0">
                <a:pos x="734" y="982"/>
              </a:cxn>
              <a:cxn ang="0">
                <a:pos x="768" y="990"/>
              </a:cxn>
              <a:cxn ang="0">
                <a:pos x="734" y="989"/>
              </a:cxn>
              <a:cxn ang="0">
                <a:pos x="1208" y="1006"/>
              </a:cxn>
              <a:cxn ang="0">
                <a:pos x="869" y="1016"/>
              </a:cxn>
              <a:cxn ang="0">
                <a:pos x="866" y="1024"/>
              </a:cxn>
              <a:cxn ang="0">
                <a:pos x="1220" y="1039"/>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725" tIns="42863" rIns="85725" bIns="42863"/>
          <a:lstStyle/>
          <a:p>
            <a:pPr defTabSz="913805" fontAlgn="base">
              <a:spcBef>
                <a:spcPct val="0"/>
              </a:spcBef>
              <a:spcAft>
                <a:spcPct val="0"/>
              </a:spcAft>
              <a:defRPr/>
            </a:pPr>
            <a:endParaRPr lang="en-US" dirty="0">
              <a:solidFill>
                <a:prstClr val="black"/>
              </a:solidFill>
              <a:latin typeface="Calibri" pitchFamily="34" charset="0"/>
            </a:endParaRPr>
          </a:p>
        </p:txBody>
      </p:sp>
      <p:sp>
        <p:nvSpPr>
          <p:cNvPr id="4" name="Slide Number Placeholder 5"/>
          <p:cNvSpPr txBox="1">
            <a:spLocks/>
          </p:cNvSpPr>
          <p:nvPr userDrawn="1"/>
        </p:nvSpPr>
        <p:spPr>
          <a:xfrm>
            <a:off x="132458" y="6356450"/>
            <a:ext cx="2132707" cy="364628"/>
          </a:xfrm>
          <a:prstGeom prst="rect">
            <a:avLst/>
          </a:prstGeom>
        </p:spPr>
        <p:txBody>
          <a:bodyPr lIns="91434" tIns="45717" rIns="91434" bIns="45717" anchor="ctr"/>
          <a:lstStyle>
            <a:lvl1pPr algn="l">
              <a:defRPr/>
            </a:lvl1pPr>
          </a:lstStyle>
          <a:p>
            <a:pPr defTabSz="914343" fontAlgn="base">
              <a:spcBef>
                <a:spcPct val="0"/>
              </a:spcBef>
              <a:spcAft>
                <a:spcPct val="0"/>
              </a:spcAft>
              <a:defRPr/>
            </a:pPr>
            <a:endParaRPr lang="en-US" sz="1200" dirty="0" smtClean="0">
              <a:solidFill>
                <a:prstClr val="black">
                  <a:tint val="75000"/>
                </a:prstClr>
              </a:solidFill>
              <a:latin typeface="Calibri"/>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5"/>
          <p:cNvSpPr>
            <a:spLocks noGrp="1"/>
          </p:cNvSpPr>
          <p:nvPr>
            <p:ph type="sldNum" sz="quarter" idx="10"/>
          </p:nvPr>
        </p:nvSpPr>
        <p:spPr/>
        <p:txBody>
          <a:bodyPr/>
          <a:lstStyle>
            <a:lvl1pPr algn="l">
              <a:defRPr/>
            </a:lvl1pPr>
          </a:lstStyle>
          <a:p>
            <a:pPr>
              <a:defRPr/>
            </a:pPr>
            <a:fld id="{1B613A42-2EFA-4E3B-9779-A427397C2E19}" type="slidenum">
              <a:rPr lang="en-US"/>
              <a:pPr>
                <a:defRPr/>
              </a:pPr>
              <a:t>‹#›</a:t>
            </a:fld>
            <a:endParaRPr lang="en-US" dirty="0"/>
          </a:p>
        </p:txBody>
      </p:sp>
    </p:spTree>
    <p:extLst>
      <p:ext uri="{BB962C8B-B14F-4D97-AF65-F5344CB8AC3E}">
        <p14:creationId xmlns:p14="http://schemas.microsoft.com/office/powerpoint/2010/main" val="2882186251"/>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_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7"/>
            <a:ext cx="7772400" cy="1470024"/>
          </a:xfrm>
          <a:prstGeom prst="rect">
            <a:avLst/>
          </a:prstGeom>
        </p:spPr>
        <p:txBody>
          <a:bodyPr lIns="93829" tIns="46913" rIns="93829" bIns="46913"/>
          <a:lstStyle/>
          <a:p>
            <a:r>
              <a:rPr lang="ru-RU" smtClean="0"/>
              <a:t>Образец заголовка</a:t>
            </a:r>
            <a:endParaRPr lang="ru-RU"/>
          </a:p>
        </p:txBody>
      </p:sp>
      <p:sp>
        <p:nvSpPr>
          <p:cNvPr id="3" name="Подзаголовок 2"/>
          <p:cNvSpPr>
            <a:spLocks noGrp="1"/>
          </p:cNvSpPr>
          <p:nvPr>
            <p:ph type="subTitle" idx="1"/>
          </p:nvPr>
        </p:nvSpPr>
        <p:spPr>
          <a:xfrm>
            <a:off x="1371601" y="3886200"/>
            <a:ext cx="6400800" cy="1752600"/>
          </a:xfrm>
          <a:prstGeom prst="rect">
            <a:avLst/>
          </a:prstGeom>
        </p:spPr>
        <p:txBody>
          <a:bodyPr/>
          <a:lstStyle>
            <a:lvl1pPr marL="0" indent="0" algn="ctr">
              <a:buNone/>
              <a:defRPr>
                <a:solidFill>
                  <a:schemeClr val="tx1">
                    <a:tint val="75000"/>
                  </a:schemeClr>
                </a:solidFill>
              </a:defRPr>
            </a:lvl1pPr>
            <a:lvl2pPr marL="469144" indent="0" algn="ctr">
              <a:buNone/>
              <a:defRPr>
                <a:solidFill>
                  <a:schemeClr val="tx1">
                    <a:tint val="75000"/>
                  </a:schemeClr>
                </a:solidFill>
              </a:defRPr>
            </a:lvl2pPr>
            <a:lvl3pPr marL="938288" indent="0" algn="ctr">
              <a:buNone/>
              <a:defRPr>
                <a:solidFill>
                  <a:schemeClr val="tx1">
                    <a:tint val="75000"/>
                  </a:schemeClr>
                </a:solidFill>
              </a:defRPr>
            </a:lvl3pPr>
            <a:lvl4pPr marL="1407427" indent="0" algn="ctr">
              <a:buNone/>
              <a:defRPr>
                <a:solidFill>
                  <a:schemeClr val="tx1">
                    <a:tint val="75000"/>
                  </a:schemeClr>
                </a:solidFill>
              </a:defRPr>
            </a:lvl4pPr>
            <a:lvl5pPr marL="1876576" indent="0" algn="ctr">
              <a:buNone/>
              <a:defRPr>
                <a:solidFill>
                  <a:schemeClr val="tx1">
                    <a:tint val="75000"/>
                  </a:schemeClr>
                </a:solidFill>
              </a:defRPr>
            </a:lvl5pPr>
            <a:lvl6pPr marL="2345714" indent="0" algn="ctr">
              <a:buNone/>
              <a:defRPr>
                <a:solidFill>
                  <a:schemeClr val="tx1">
                    <a:tint val="75000"/>
                  </a:schemeClr>
                </a:solidFill>
              </a:defRPr>
            </a:lvl6pPr>
            <a:lvl7pPr marL="2814857" indent="0" algn="ctr">
              <a:buNone/>
              <a:defRPr>
                <a:solidFill>
                  <a:schemeClr val="tx1">
                    <a:tint val="75000"/>
                  </a:schemeClr>
                </a:solidFill>
              </a:defRPr>
            </a:lvl7pPr>
            <a:lvl8pPr marL="3284001" indent="0" algn="ctr">
              <a:buNone/>
              <a:defRPr>
                <a:solidFill>
                  <a:schemeClr val="tx1">
                    <a:tint val="75000"/>
                  </a:schemeClr>
                </a:solidFill>
              </a:defRPr>
            </a:lvl8pPr>
            <a:lvl9pPr marL="3753144"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pPr>
              <a:defRPr/>
            </a:pPr>
            <a:endParaRPr lang="ru-RU" dirty="0">
              <a:solidFill>
                <a:prstClr val="black"/>
              </a:solidFill>
            </a:endParaRPr>
          </a:p>
        </p:txBody>
      </p:sp>
      <p:sp>
        <p:nvSpPr>
          <p:cNvPr id="5" name="Нижний колонтитул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EF9ECCE6-8552-4E6A-973B-54C97C48EB43}"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6032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Два объекта">
    <p:spTree>
      <p:nvGrpSpPr>
        <p:cNvPr id="1" name=""/>
        <p:cNvGrpSpPr/>
        <p:nvPr/>
      </p:nvGrpSpPr>
      <p:grpSpPr>
        <a:xfrm>
          <a:off x="0" y="0"/>
          <a:ext cx="0" cy="0"/>
          <a:chOff x="0" y="0"/>
          <a:chExt cx="0" cy="0"/>
        </a:xfrm>
      </p:grpSpPr>
      <p:sp>
        <p:nvSpPr>
          <p:cNvPr id="3" name="Объект 2"/>
          <p:cNvSpPr>
            <a:spLocks noGrp="1"/>
          </p:cNvSpPr>
          <p:nvPr>
            <p:ph sz="half" idx="1"/>
          </p:nvPr>
        </p:nvSpPr>
        <p:spPr>
          <a:xfrm>
            <a:off x="457200" y="1052741"/>
            <a:ext cx="4038600" cy="5073427"/>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052741"/>
            <a:ext cx="4038600" cy="5073427"/>
          </a:xfrm>
          <a:prstGeom prst="rect">
            <a:avLst/>
          </a:prstGeo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Заголовок 1"/>
          <p:cNvSpPr>
            <a:spLocks noGrp="1"/>
          </p:cNvSpPr>
          <p:nvPr>
            <p:ph type="title"/>
          </p:nvPr>
        </p:nvSpPr>
        <p:spPr>
          <a:xfrm>
            <a:off x="107504" y="116632"/>
            <a:ext cx="5040560" cy="648072"/>
          </a:xfrm>
          <a:prstGeom prst="rect">
            <a:avLst/>
          </a:prstGeom>
        </p:spPr>
        <p:txBody>
          <a:bodyPr lIns="93829" tIns="46913" rIns="93829" bIns="46913"/>
          <a:lstStyle>
            <a:lvl1pPr algn="l">
              <a:defRPr sz="3100"/>
            </a:lvl1pPr>
          </a:lstStyle>
          <a:p>
            <a:r>
              <a:rPr lang="ru-RU" smtClean="0"/>
              <a:t>Образец заголовка</a:t>
            </a:r>
            <a:endParaRPr lang="ru-RU" dirty="0"/>
          </a:p>
        </p:txBody>
      </p:sp>
      <p:sp>
        <p:nvSpPr>
          <p:cNvPr id="5" name="Дата 4"/>
          <p:cNvSpPr>
            <a:spLocks noGrp="1"/>
          </p:cNvSpPr>
          <p:nvPr>
            <p:ph type="dt" sz="half" idx="10"/>
          </p:nvPr>
        </p:nvSpPr>
        <p:spPr>
          <a:xfrm>
            <a:off x="457200" y="6356354"/>
            <a:ext cx="2133600" cy="365125"/>
          </a:xfrm>
          <a:prstGeom prst="rect">
            <a:avLst/>
          </a:prstGeom>
        </p:spPr>
        <p:txBody>
          <a:bodyPr/>
          <a:lstStyle>
            <a:lvl1pPr defTabSz="913423" fontAlgn="base">
              <a:spcBef>
                <a:spcPct val="0"/>
              </a:spcBef>
              <a:spcAft>
                <a:spcPct val="0"/>
              </a:spcAft>
              <a:defRPr>
                <a:latin typeface="Arial" charset="0"/>
              </a:defRPr>
            </a:lvl1pPr>
          </a:lstStyle>
          <a:p>
            <a:pPr>
              <a:defRPr/>
            </a:pPr>
            <a:endParaRPr lang="ru-RU" dirty="0">
              <a:solidFill>
                <a:prstClr val="black"/>
              </a:solidFill>
            </a:endParaRPr>
          </a:p>
        </p:txBody>
      </p:sp>
      <p:sp>
        <p:nvSpPr>
          <p:cNvPr id="6" name="Нижний колонтитул 5"/>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a:xfrm>
            <a:off x="6553200" y="6356354"/>
            <a:ext cx="2133600" cy="365125"/>
          </a:xfrm>
          <a:prstGeom prst="rect">
            <a:avLst/>
          </a:prstGeom>
        </p:spPr>
        <p:txBody>
          <a:bodyPr/>
          <a:lstStyle>
            <a:lvl1pPr>
              <a:defRPr/>
            </a:lvl1pPr>
          </a:lstStyle>
          <a:p>
            <a:pPr>
              <a:defRPr/>
            </a:pPr>
            <a:fld id="{411292C5-E2E1-4586-A3EC-6A333E3A787A}" type="slidenum">
              <a:rPr lang="ru-RU">
                <a:solidFill>
                  <a:prstClr val="black"/>
                </a:solidFill>
              </a:rPr>
              <a:pPr>
                <a:defRPr/>
              </a:pPr>
              <a:t>‹#›</a:t>
            </a:fld>
            <a:endParaRPr lang="ru-RU">
              <a:solidFill>
                <a:prstClr val="black"/>
              </a:solidFill>
            </a:endParaRPr>
          </a:p>
        </p:txBody>
      </p:sp>
    </p:spTree>
    <p:extLst>
      <p:ext uri="{BB962C8B-B14F-4D97-AF65-F5344CB8AC3E}">
        <p14:creationId xmlns:p14="http://schemas.microsoft.com/office/powerpoint/2010/main" val="295388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3" name="Freeform 5"/>
          <p:cNvSpPr>
            <a:spLocks noEditPoints="1"/>
          </p:cNvSpPr>
          <p:nvPr userDrawn="1"/>
        </p:nvSpPr>
        <p:spPr bwMode="auto">
          <a:xfrm>
            <a:off x="-5953" y="5953"/>
            <a:ext cx="9149953" cy="6776145"/>
          </a:xfrm>
          <a:custGeom>
            <a:avLst/>
            <a:gdLst/>
            <a:ahLst/>
            <a:cxnLst>
              <a:cxn ang="0">
                <a:pos x="715" y="279"/>
              </a:cxn>
              <a:cxn ang="0">
                <a:pos x="907" y="349"/>
              </a:cxn>
              <a:cxn ang="0">
                <a:pos x="1000" y="689"/>
              </a:cxn>
              <a:cxn ang="0">
                <a:pos x="1012" y="1004"/>
              </a:cxn>
              <a:cxn ang="0">
                <a:pos x="1142" y="801"/>
              </a:cxn>
              <a:cxn ang="0">
                <a:pos x="1250" y="911"/>
              </a:cxn>
              <a:cxn ang="0">
                <a:pos x="1329" y="948"/>
              </a:cxn>
              <a:cxn ang="0">
                <a:pos x="1135" y="1044"/>
              </a:cxn>
              <a:cxn ang="0">
                <a:pos x="710" y="1042"/>
              </a:cxn>
              <a:cxn ang="0">
                <a:pos x="673" y="1009"/>
              </a:cxn>
              <a:cxn ang="0">
                <a:pos x="783" y="1008"/>
              </a:cxn>
              <a:cxn ang="0">
                <a:pos x="814" y="1003"/>
              </a:cxn>
              <a:cxn ang="0">
                <a:pos x="768" y="519"/>
              </a:cxn>
              <a:cxn ang="0">
                <a:pos x="505" y="346"/>
              </a:cxn>
              <a:cxn ang="0">
                <a:pos x="825" y="236"/>
              </a:cxn>
              <a:cxn ang="0">
                <a:pos x="862" y="282"/>
              </a:cxn>
              <a:cxn ang="0">
                <a:pos x="804" y="333"/>
              </a:cxn>
              <a:cxn ang="0">
                <a:pos x="831" y="333"/>
              </a:cxn>
              <a:cxn ang="0">
                <a:pos x="825" y="379"/>
              </a:cxn>
              <a:cxn ang="0">
                <a:pos x="812" y="407"/>
              </a:cxn>
              <a:cxn ang="0">
                <a:pos x="921" y="417"/>
              </a:cxn>
              <a:cxn ang="0">
                <a:pos x="825" y="422"/>
              </a:cxn>
              <a:cxn ang="0">
                <a:pos x="820" y="457"/>
              </a:cxn>
              <a:cxn ang="0">
                <a:pos x="816" y="480"/>
              </a:cxn>
              <a:cxn ang="0">
                <a:pos x="835" y="521"/>
              </a:cxn>
              <a:cxn ang="0">
                <a:pos x="809" y="527"/>
              </a:cxn>
              <a:cxn ang="0">
                <a:pos x="851" y="538"/>
              </a:cxn>
              <a:cxn ang="0">
                <a:pos x="842" y="558"/>
              </a:cxn>
              <a:cxn ang="0">
                <a:pos x="817" y="584"/>
              </a:cxn>
              <a:cxn ang="0">
                <a:pos x="799" y="602"/>
              </a:cxn>
              <a:cxn ang="0">
                <a:pos x="853" y="619"/>
              </a:cxn>
              <a:cxn ang="0">
                <a:pos x="818" y="645"/>
              </a:cxn>
              <a:cxn ang="0">
                <a:pos x="802" y="672"/>
              </a:cxn>
              <a:cxn ang="0">
                <a:pos x="780" y="687"/>
              </a:cxn>
              <a:cxn ang="0">
                <a:pos x="870" y="702"/>
              </a:cxn>
              <a:cxn ang="0">
                <a:pos x="811" y="722"/>
              </a:cxn>
              <a:cxn ang="0">
                <a:pos x="870" y="764"/>
              </a:cxn>
              <a:cxn ang="0">
                <a:pos x="1178" y="747"/>
              </a:cxn>
              <a:cxn ang="0">
                <a:pos x="779" y="764"/>
              </a:cxn>
              <a:cxn ang="0">
                <a:pos x="1167" y="795"/>
              </a:cxn>
              <a:cxn ang="0">
                <a:pos x="880" y="806"/>
              </a:cxn>
              <a:cxn ang="0">
                <a:pos x="898" y="815"/>
              </a:cxn>
              <a:cxn ang="0">
                <a:pos x="761" y="829"/>
              </a:cxn>
              <a:cxn ang="0">
                <a:pos x="1194" y="836"/>
              </a:cxn>
              <a:cxn ang="0">
                <a:pos x="900" y="845"/>
              </a:cxn>
              <a:cxn ang="0">
                <a:pos x="1193" y="857"/>
              </a:cxn>
              <a:cxn ang="0">
                <a:pos x="886" y="877"/>
              </a:cxn>
              <a:cxn ang="0">
                <a:pos x="1200" y="890"/>
              </a:cxn>
              <a:cxn ang="0">
                <a:pos x="913" y="901"/>
              </a:cxn>
              <a:cxn ang="0">
                <a:pos x="878" y="928"/>
              </a:cxn>
              <a:cxn ang="0">
                <a:pos x="881" y="930"/>
              </a:cxn>
              <a:cxn ang="0">
                <a:pos x="902" y="933"/>
              </a:cxn>
              <a:cxn ang="0">
                <a:pos x="1262" y="985"/>
              </a:cxn>
              <a:cxn ang="0">
                <a:pos x="889" y="957"/>
              </a:cxn>
              <a:cxn ang="0">
                <a:pos x="1211" y="965"/>
              </a:cxn>
              <a:cxn ang="0">
                <a:pos x="734" y="982"/>
              </a:cxn>
              <a:cxn ang="0">
                <a:pos x="768" y="990"/>
              </a:cxn>
              <a:cxn ang="0">
                <a:pos x="734" y="989"/>
              </a:cxn>
              <a:cxn ang="0">
                <a:pos x="1208" y="1006"/>
              </a:cxn>
              <a:cxn ang="0">
                <a:pos x="869" y="1016"/>
              </a:cxn>
              <a:cxn ang="0">
                <a:pos x="866" y="1024"/>
              </a:cxn>
              <a:cxn ang="0">
                <a:pos x="1220" y="1039"/>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725" tIns="42863" rIns="85725" bIns="42863"/>
          <a:lstStyle/>
          <a:p>
            <a:pPr>
              <a:defRPr/>
            </a:pPr>
            <a:endParaRPr lang="en-US" dirty="0">
              <a:solidFill>
                <a:prstClr val="black"/>
              </a:solidFill>
            </a:endParaRPr>
          </a:p>
        </p:txBody>
      </p:sp>
      <p:sp>
        <p:nvSpPr>
          <p:cNvPr id="4" name="Slide Number Placeholder 5"/>
          <p:cNvSpPr txBox="1">
            <a:spLocks/>
          </p:cNvSpPr>
          <p:nvPr userDrawn="1"/>
        </p:nvSpPr>
        <p:spPr>
          <a:xfrm>
            <a:off x="132458" y="6356450"/>
            <a:ext cx="2132707" cy="364628"/>
          </a:xfrm>
          <a:prstGeom prst="rect">
            <a:avLst/>
          </a:prstGeom>
        </p:spPr>
        <p:txBody>
          <a:bodyPr lIns="91434" tIns="45717" rIns="91434" bIns="45717" anchor="ctr"/>
          <a:lstStyle>
            <a:lvl1pPr algn="l">
              <a:defRPr/>
            </a:lvl1pPr>
          </a:lstStyle>
          <a:p>
            <a:pPr defTabSz="914343">
              <a:defRPr/>
            </a:pPr>
            <a:endParaRPr lang="en-US" sz="1200" dirty="0" smtClean="0">
              <a:solidFill>
                <a:prstClr val="black">
                  <a:tint val="75000"/>
                </a:prstClr>
              </a:solidFill>
            </a:endParaRPr>
          </a:p>
        </p:txBody>
      </p:sp>
      <p:sp>
        <p:nvSpPr>
          <p:cNvPr id="2" name="Title 1"/>
          <p:cNvSpPr>
            <a:spLocks noGrp="1"/>
          </p:cNvSpPr>
          <p:nvPr>
            <p:ph type="title"/>
          </p:nvPr>
        </p:nvSpPr>
        <p:spPr>
          <a:xfrm>
            <a:off x="444997" y="-1488"/>
            <a:ext cx="8230195" cy="1143001"/>
          </a:xfrm>
          <a:prstGeom prst="rect">
            <a:avLst/>
          </a:prstGeom>
        </p:spPr>
        <p:txBody>
          <a:bodyPr lIns="85725" tIns="42863" rIns="85725" bIns="42863"/>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154781" y="6346031"/>
            <a:ext cx="2132708" cy="364629"/>
          </a:xfrm>
          <a:prstGeom prst="rect">
            <a:avLst/>
          </a:prstGeom>
        </p:spPr>
        <p:txBody>
          <a:bodyPr lIns="85725" tIns="42863" rIns="85725" bIns="42863"/>
          <a:lstStyle>
            <a:lvl1pPr algn="l">
              <a:defRPr/>
            </a:lvl1pPr>
          </a:lstStyle>
          <a:p>
            <a:pPr>
              <a:defRPr/>
            </a:pPr>
            <a:fld id="{1B613A42-2EFA-4E3B-9779-A427397C2E19}"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325585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Freeform 4"/>
          <p:cNvSpPr>
            <a:spLocks noEditPoints="1"/>
          </p:cNvSpPr>
          <p:nvPr userDrawn="1"/>
        </p:nvSpPr>
        <p:spPr bwMode="auto">
          <a:xfrm>
            <a:off x="-5949" y="4"/>
            <a:ext cx="9149953" cy="6776145"/>
          </a:xfrm>
          <a:custGeom>
            <a:avLst/>
            <a:gdLst>
              <a:gd name="T0" fmla="*/ 4559234 w 1435"/>
              <a:gd name="T1" fmla="*/ 1779991 h 1062"/>
              <a:gd name="T2" fmla="*/ 5783531 w 1435"/>
              <a:gd name="T3" fmla="*/ 2226584 h 1062"/>
              <a:gd name="T4" fmla="*/ 6376551 w 1435"/>
              <a:gd name="T5" fmla="*/ 4395749 h 1062"/>
              <a:gd name="T6" fmla="*/ 6453069 w 1435"/>
              <a:gd name="T7" fmla="*/ 6405416 h 1062"/>
              <a:gd name="T8" fmla="*/ 7282021 w 1435"/>
              <a:gd name="T9" fmla="*/ 5110297 h 1062"/>
              <a:gd name="T10" fmla="*/ 7970688 w 1435"/>
              <a:gd name="T11" fmla="*/ 5812086 h 1062"/>
              <a:gd name="T12" fmla="*/ 8474436 w 1435"/>
              <a:gd name="T13" fmla="*/ 6048142 h 1062"/>
              <a:gd name="T14" fmla="*/ 7237385 w 1435"/>
              <a:gd name="T15" fmla="*/ 6660612 h 1062"/>
              <a:gd name="T16" fmla="*/ 4527351 w 1435"/>
              <a:gd name="T17" fmla="*/ 6647852 h 1062"/>
              <a:gd name="T18" fmla="*/ 4291419 w 1435"/>
              <a:gd name="T19" fmla="*/ 6437315 h 1062"/>
              <a:gd name="T20" fmla="*/ 4992839 w 1435"/>
              <a:gd name="T21" fmla="*/ 6430936 h 1062"/>
              <a:gd name="T22" fmla="*/ 5190512 w 1435"/>
              <a:gd name="T23" fmla="*/ 6399036 h 1062"/>
              <a:gd name="T24" fmla="*/ 4897191 w 1435"/>
              <a:gd name="T25" fmla="*/ 3311166 h 1062"/>
              <a:gd name="T26" fmla="*/ 3220158 w 1435"/>
              <a:gd name="T27" fmla="*/ 2207444 h 1062"/>
              <a:gd name="T28" fmla="*/ 5260654 w 1435"/>
              <a:gd name="T29" fmla="*/ 1505656 h 1062"/>
              <a:gd name="T30" fmla="*/ 5496587 w 1435"/>
              <a:gd name="T31" fmla="*/ 1799131 h 1062"/>
              <a:gd name="T32" fmla="*/ 5126747 w 1435"/>
              <a:gd name="T33" fmla="*/ 2124506 h 1062"/>
              <a:gd name="T34" fmla="*/ 5298913 w 1435"/>
              <a:gd name="T35" fmla="*/ 2124506 h 1062"/>
              <a:gd name="T36" fmla="*/ 5260654 w 1435"/>
              <a:gd name="T37" fmla="*/ 2417981 h 1062"/>
              <a:gd name="T38" fmla="*/ 5177759 w 1435"/>
              <a:gd name="T39" fmla="*/ 2596618 h 1062"/>
              <a:gd name="T40" fmla="*/ 5872803 w 1435"/>
              <a:gd name="T41" fmla="*/ 2660417 h 1062"/>
              <a:gd name="T42" fmla="*/ 5260654 w 1435"/>
              <a:gd name="T43" fmla="*/ 2692316 h 1062"/>
              <a:gd name="T44" fmla="*/ 5228771 w 1435"/>
              <a:gd name="T45" fmla="*/ 2915613 h 1062"/>
              <a:gd name="T46" fmla="*/ 5203265 w 1435"/>
              <a:gd name="T47" fmla="*/ 3062350 h 1062"/>
              <a:gd name="T48" fmla="*/ 5324420 w 1435"/>
              <a:gd name="T49" fmla="*/ 3323926 h 1062"/>
              <a:gd name="T50" fmla="*/ 5158629 w 1435"/>
              <a:gd name="T51" fmla="*/ 3362205 h 1062"/>
              <a:gd name="T52" fmla="*/ 5426444 w 1435"/>
              <a:gd name="T53" fmla="*/ 3432384 h 1062"/>
              <a:gd name="T54" fmla="*/ 5369056 w 1435"/>
              <a:gd name="T55" fmla="*/ 3559982 h 1062"/>
              <a:gd name="T56" fmla="*/ 5209642 w 1435"/>
              <a:gd name="T57" fmla="*/ 3725860 h 1062"/>
              <a:gd name="T58" fmla="*/ 5094864 w 1435"/>
              <a:gd name="T59" fmla="*/ 3840698 h 1062"/>
              <a:gd name="T60" fmla="*/ 5439198 w 1435"/>
              <a:gd name="T61" fmla="*/ 3949156 h 1062"/>
              <a:gd name="T62" fmla="*/ 5216018 w 1435"/>
              <a:gd name="T63" fmla="*/ 4115033 h 1062"/>
              <a:gd name="T64" fmla="*/ 5113994 w 1435"/>
              <a:gd name="T65" fmla="*/ 4287290 h 1062"/>
              <a:gd name="T66" fmla="*/ 4973709 w 1435"/>
              <a:gd name="T67" fmla="*/ 4382989 h 1062"/>
              <a:gd name="T68" fmla="*/ 5547599 w 1435"/>
              <a:gd name="T69" fmla="*/ 4478687 h 1062"/>
              <a:gd name="T70" fmla="*/ 5171382 w 1435"/>
              <a:gd name="T71" fmla="*/ 4606285 h 1062"/>
              <a:gd name="T72" fmla="*/ 5547599 w 1435"/>
              <a:gd name="T73" fmla="*/ 4874241 h 1062"/>
              <a:gd name="T74" fmla="*/ 7511577 w 1435"/>
              <a:gd name="T75" fmla="*/ 4765783 h 1062"/>
              <a:gd name="T76" fmla="*/ 4967333 w 1435"/>
              <a:gd name="T77" fmla="*/ 4874241 h 1062"/>
              <a:gd name="T78" fmla="*/ 7441434 w 1435"/>
              <a:gd name="T79" fmla="*/ 5072018 h 1062"/>
              <a:gd name="T80" fmla="*/ 5611364 w 1435"/>
              <a:gd name="T81" fmla="*/ 5142197 h 1062"/>
              <a:gd name="T82" fmla="*/ 5726142 w 1435"/>
              <a:gd name="T83" fmla="*/ 5199616 h 1062"/>
              <a:gd name="T84" fmla="*/ 4852555 w 1435"/>
              <a:gd name="T85" fmla="*/ 5288934 h 1062"/>
              <a:gd name="T86" fmla="*/ 7613601 w 1435"/>
              <a:gd name="T87" fmla="*/ 5333593 h 1062"/>
              <a:gd name="T88" fmla="*/ 5738895 w 1435"/>
              <a:gd name="T89" fmla="*/ 5391012 h 1062"/>
              <a:gd name="T90" fmla="*/ 7607225 w 1435"/>
              <a:gd name="T91" fmla="*/ 5467571 h 1062"/>
              <a:gd name="T92" fmla="*/ 5649624 w 1435"/>
              <a:gd name="T93" fmla="*/ 5595169 h 1062"/>
              <a:gd name="T94" fmla="*/ 7651861 w 1435"/>
              <a:gd name="T95" fmla="*/ 5678108 h 1062"/>
              <a:gd name="T96" fmla="*/ 5821791 w 1435"/>
              <a:gd name="T97" fmla="*/ 5748287 h 1062"/>
              <a:gd name="T98" fmla="*/ 5598611 w 1435"/>
              <a:gd name="T99" fmla="*/ 5920544 h 1062"/>
              <a:gd name="T100" fmla="*/ 5617741 w 1435"/>
              <a:gd name="T101" fmla="*/ 5933304 h 1062"/>
              <a:gd name="T102" fmla="*/ 5751649 w 1435"/>
              <a:gd name="T103" fmla="*/ 5952443 h 1062"/>
              <a:gd name="T104" fmla="*/ 8047207 w 1435"/>
              <a:gd name="T105" fmla="*/ 6284198 h 1062"/>
              <a:gd name="T106" fmla="*/ 5668753 w 1435"/>
              <a:gd name="T107" fmla="*/ 6105561 h 1062"/>
              <a:gd name="T108" fmla="*/ 7722003 w 1435"/>
              <a:gd name="T109" fmla="*/ 6156600 h 1062"/>
              <a:gd name="T110" fmla="*/ 4680388 w 1435"/>
              <a:gd name="T111" fmla="*/ 6265058 h 1062"/>
              <a:gd name="T112" fmla="*/ 4897191 w 1435"/>
              <a:gd name="T113" fmla="*/ 6316097 h 1062"/>
              <a:gd name="T114" fmla="*/ 4680388 w 1435"/>
              <a:gd name="T115" fmla="*/ 6309718 h 1062"/>
              <a:gd name="T116" fmla="*/ 7702873 w 1435"/>
              <a:gd name="T117" fmla="*/ 6418176 h 1062"/>
              <a:gd name="T118" fmla="*/ 5541222 w 1435"/>
              <a:gd name="T119" fmla="*/ 6481975 h 1062"/>
              <a:gd name="T120" fmla="*/ 5522093 w 1435"/>
              <a:gd name="T121" fmla="*/ 6533014 h 1062"/>
              <a:gd name="T122" fmla="*/ 7779392 w 1435"/>
              <a:gd name="T123" fmla="*/ 6628712 h 10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35" h="1062">
                <a:moveTo>
                  <a:pt x="0" y="0"/>
                </a:moveTo>
                <a:cubicBezTo>
                  <a:pt x="2" y="0"/>
                  <a:pt x="4" y="0"/>
                  <a:pt x="6" y="0"/>
                </a:cubicBezTo>
                <a:cubicBezTo>
                  <a:pt x="20" y="12"/>
                  <a:pt x="39" y="25"/>
                  <a:pt x="56" y="37"/>
                </a:cubicBezTo>
                <a:cubicBezTo>
                  <a:pt x="61" y="41"/>
                  <a:pt x="66" y="46"/>
                  <a:pt x="72" y="46"/>
                </a:cubicBezTo>
                <a:cubicBezTo>
                  <a:pt x="53" y="30"/>
                  <a:pt x="30" y="17"/>
                  <a:pt x="11" y="0"/>
                </a:cubicBezTo>
                <a:cubicBezTo>
                  <a:pt x="13" y="0"/>
                  <a:pt x="14" y="0"/>
                  <a:pt x="16" y="0"/>
                </a:cubicBezTo>
                <a:cubicBezTo>
                  <a:pt x="22" y="6"/>
                  <a:pt x="31" y="12"/>
                  <a:pt x="41" y="19"/>
                </a:cubicBezTo>
                <a:cubicBezTo>
                  <a:pt x="52" y="27"/>
                  <a:pt x="62" y="39"/>
                  <a:pt x="76" y="33"/>
                </a:cubicBezTo>
                <a:cubicBezTo>
                  <a:pt x="70" y="28"/>
                  <a:pt x="64" y="23"/>
                  <a:pt x="56" y="18"/>
                </a:cubicBezTo>
                <a:cubicBezTo>
                  <a:pt x="49" y="12"/>
                  <a:pt x="39" y="8"/>
                  <a:pt x="34" y="0"/>
                </a:cubicBezTo>
                <a:cubicBezTo>
                  <a:pt x="36" y="0"/>
                  <a:pt x="37" y="0"/>
                  <a:pt x="39" y="0"/>
                </a:cubicBezTo>
                <a:cubicBezTo>
                  <a:pt x="52" y="11"/>
                  <a:pt x="66" y="22"/>
                  <a:pt x="81" y="31"/>
                </a:cubicBezTo>
                <a:cubicBezTo>
                  <a:pt x="116" y="59"/>
                  <a:pt x="155" y="84"/>
                  <a:pt x="190" y="112"/>
                </a:cubicBezTo>
                <a:cubicBezTo>
                  <a:pt x="290" y="183"/>
                  <a:pt x="389" y="254"/>
                  <a:pt x="489" y="324"/>
                </a:cubicBezTo>
                <a:cubicBezTo>
                  <a:pt x="514" y="338"/>
                  <a:pt x="535" y="356"/>
                  <a:pt x="559" y="370"/>
                </a:cubicBezTo>
                <a:cubicBezTo>
                  <a:pt x="567" y="379"/>
                  <a:pt x="580" y="383"/>
                  <a:pt x="587" y="392"/>
                </a:cubicBezTo>
                <a:cubicBezTo>
                  <a:pt x="624" y="413"/>
                  <a:pt x="657" y="437"/>
                  <a:pt x="692" y="459"/>
                </a:cubicBezTo>
                <a:cubicBezTo>
                  <a:pt x="695" y="452"/>
                  <a:pt x="693" y="440"/>
                  <a:pt x="691" y="435"/>
                </a:cubicBezTo>
                <a:cubicBezTo>
                  <a:pt x="718" y="428"/>
                  <a:pt x="741" y="416"/>
                  <a:pt x="766" y="407"/>
                </a:cubicBezTo>
                <a:cubicBezTo>
                  <a:pt x="758" y="392"/>
                  <a:pt x="746" y="381"/>
                  <a:pt x="738" y="367"/>
                </a:cubicBezTo>
                <a:cubicBezTo>
                  <a:pt x="736" y="367"/>
                  <a:pt x="735" y="366"/>
                  <a:pt x="733" y="366"/>
                </a:cubicBezTo>
                <a:cubicBezTo>
                  <a:pt x="732" y="364"/>
                  <a:pt x="734" y="363"/>
                  <a:pt x="734" y="362"/>
                </a:cubicBezTo>
                <a:cubicBezTo>
                  <a:pt x="733" y="363"/>
                  <a:pt x="727" y="361"/>
                  <a:pt x="729" y="358"/>
                </a:cubicBezTo>
                <a:cubicBezTo>
                  <a:pt x="731" y="356"/>
                  <a:pt x="733" y="359"/>
                  <a:pt x="734" y="361"/>
                </a:cubicBezTo>
                <a:cubicBezTo>
                  <a:pt x="739" y="359"/>
                  <a:pt x="731" y="355"/>
                  <a:pt x="733" y="354"/>
                </a:cubicBezTo>
                <a:cubicBezTo>
                  <a:pt x="733" y="350"/>
                  <a:pt x="736" y="356"/>
                  <a:pt x="737" y="353"/>
                </a:cubicBezTo>
                <a:cubicBezTo>
                  <a:pt x="736" y="340"/>
                  <a:pt x="737" y="322"/>
                  <a:pt x="736" y="303"/>
                </a:cubicBezTo>
                <a:cubicBezTo>
                  <a:pt x="734" y="299"/>
                  <a:pt x="729" y="297"/>
                  <a:pt x="727" y="293"/>
                </a:cubicBezTo>
                <a:cubicBezTo>
                  <a:pt x="731" y="291"/>
                  <a:pt x="730" y="297"/>
                  <a:pt x="734" y="296"/>
                </a:cubicBezTo>
                <a:cubicBezTo>
                  <a:pt x="723" y="284"/>
                  <a:pt x="708" y="275"/>
                  <a:pt x="699" y="261"/>
                </a:cubicBezTo>
                <a:cubicBezTo>
                  <a:pt x="713" y="272"/>
                  <a:pt x="725" y="286"/>
                  <a:pt x="740" y="297"/>
                </a:cubicBezTo>
                <a:cubicBezTo>
                  <a:pt x="741" y="297"/>
                  <a:pt x="742" y="296"/>
                  <a:pt x="743" y="295"/>
                </a:cubicBezTo>
                <a:cubicBezTo>
                  <a:pt x="713" y="268"/>
                  <a:pt x="678" y="233"/>
                  <a:pt x="649" y="205"/>
                </a:cubicBezTo>
                <a:cubicBezTo>
                  <a:pt x="645" y="201"/>
                  <a:pt x="644" y="199"/>
                  <a:pt x="639" y="202"/>
                </a:cubicBezTo>
                <a:cubicBezTo>
                  <a:pt x="658" y="223"/>
                  <a:pt x="680" y="241"/>
                  <a:pt x="699" y="261"/>
                </a:cubicBezTo>
                <a:cubicBezTo>
                  <a:pt x="692" y="259"/>
                  <a:pt x="691" y="252"/>
                  <a:pt x="684" y="250"/>
                </a:cubicBezTo>
                <a:cubicBezTo>
                  <a:pt x="684" y="249"/>
                  <a:pt x="683" y="248"/>
                  <a:pt x="683" y="247"/>
                </a:cubicBezTo>
                <a:cubicBezTo>
                  <a:pt x="668" y="234"/>
                  <a:pt x="653" y="220"/>
                  <a:pt x="639" y="206"/>
                </a:cubicBezTo>
                <a:cubicBezTo>
                  <a:pt x="640" y="211"/>
                  <a:pt x="647" y="216"/>
                  <a:pt x="652" y="219"/>
                </a:cubicBezTo>
                <a:cubicBezTo>
                  <a:pt x="655" y="225"/>
                  <a:pt x="660" y="230"/>
                  <a:pt x="666" y="233"/>
                </a:cubicBezTo>
                <a:cubicBezTo>
                  <a:pt x="679" y="250"/>
                  <a:pt x="698" y="262"/>
                  <a:pt x="712" y="279"/>
                </a:cubicBezTo>
                <a:cubicBezTo>
                  <a:pt x="713" y="279"/>
                  <a:pt x="714" y="279"/>
                  <a:pt x="715" y="279"/>
                </a:cubicBezTo>
                <a:cubicBezTo>
                  <a:pt x="717" y="286"/>
                  <a:pt x="726" y="286"/>
                  <a:pt x="727" y="293"/>
                </a:cubicBezTo>
                <a:cubicBezTo>
                  <a:pt x="623" y="199"/>
                  <a:pt x="522" y="100"/>
                  <a:pt x="422" y="0"/>
                </a:cubicBezTo>
                <a:cubicBezTo>
                  <a:pt x="424" y="0"/>
                  <a:pt x="425" y="0"/>
                  <a:pt x="427" y="0"/>
                </a:cubicBezTo>
                <a:cubicBezTo>
                  <a:pt x="443" y="19"/>
                  <a:pt x="464" y="38"/>
                  <a:pt x="482" y="56"/>
                </a:cubicBezTo>
                <a:cubicBezTo>
                  <a:pt x="531" y="104"/>
                  <a:pt x="581" y="154"/>
                  <a:pt x="630" y="200"/>
                </a:cubicBezTo>
                <a:cubicBezTo>
                  <a:pt x="627" y="194"/>
                  <a:pt x="622" y="190"/>
                  <a:pt x="618" y="186"/>
                </a:cubicBezTo>
                <a:cubicBezTo>
                  <a:pt x="588" y="159"/>
                  <a:pt x="559" y="128"/>
                  <a:pt x="529" y="100"/>
                </a:cubicBezTo>
                <a:cubicBezTo>
                  <a:pt x="495" y="67"/>
                  <a:pt x="462" y="34"/>
                  <a:pt x="429" y="0"/>
                </a:cubicBezTo>
                <a:cubicBezTo>
                  <a:pt x="430" y="0"/>
                  <a:pt x="432" y="0"/>
                  <a:pt x="433" y="0"/>
                </a:cubicBezTo>
                <a:cubicBezTo>
                  <a:pt x="433" y="1"/>
                  <a:pt x="433" y="2"/>
                  <a:pt x="434" y="2"/>
                </a:cubicBezTo>
                <a:cubicBezTo>
                  <a:pt x="497" y="64"/>
                  <a:pt x="558" y="128"/>
                  <a:pt x="624" y="189"/>
                </a:cubicBezTo>
                <a:cubicBezTo>
                  <a:pt x="628" y="193"/>
                  <a:pt x="633" y="199"/>
                  <a:pt x="639" y="197"/>
                </a:cubicBezTo>
                <a:cubicBezTo>
                  <a:pt x="632" y="188"/>
                  <a:pt x="623" y="180"/>
                  <a:pt x="615" y="172"/>
                </a:cubicBezTo>
                <a:cubicBezTo>
                  <a:pt x="590" y="148"/>
                  <a:pt x="564" y="124"/>
                  <a:pt x="540" y="99"/>
                </a:cubicBezTo>
                <a:cubicBezTo>
                  <a:pt x="508" y="66"/>
                  <a:pt x="474" y="34"/>
                  <a:pt x="443" y="0"/>
                </a:cubicBezTo>
                <a:cubicBezTo>
                  <a:pt x="444" y="0"/>
                  <a:pt x="445" y="0"/>
                  <a:pt x="447" y="0"/>
                </a:cubicBezTo>
                <a:cubicBezTo>
                  <a:pt x="543" y="101"/>
                  <a:pt x="644" y="198"/>
                  <a:pt x="745" y="295"/>
                </a:cubicBezTo>
                <a:cubicBezTo>
                  <a:pt x="767" y="287"/>
                  <a:pt x="789" y="278"/>
                  <a:pt x="810" y="270"/>
                </a:cubicBezTo>
                <a:cubicBezTo>
                  <a:pt x="809" y="267"/>
                  <a:pt x="811" y="262"/>
                  <a:pt x="810" y="259"/>
                </a:cubicBezTo>
                <a:cubicBezTo>
                  <a:pt x="809" y="254"/>
                  <a:pt x="798" y="247"/>
                  <a:pt x="794" y="243"/>
                </a:cubicBezTo>
                <a:cubicBezTo>
                  <a:pt x="779" y="227"/>
                  <a:pt x="763" y="210"/>
                  <a:pt x="747" y="193"/>
                </a:cubicBezTo>
                <a:cubicBezTo>
                  <a:pt x="730" y="176"/>
                  <a:pt x="714" y="156"/>
                  <a:pt x="697" y="138"/>
                </a:cubicBezTo>
                <a:cubicBezTo>
                  <a:pt x="655" y="94"/>
                  <a:pt x="612" y="47"/>
                  <a:pt x="572" y="0"/>
                </a:cubicBezTo>
                <a:cubicBezTo>
                  <a:pt x="574" y="0"/>
                  <a:pt x="576" y="0"/>
                  <a:pt x="577" y="0"/>
                </a:cubicBezTo>
                <a:cubicBezTo>
                  <a:pt x="614" y="44"/>
                  <a:pt x="653" y="86"/>
                  <a:pt x="692" y="128"/>
                </a:cubicBezTo>
                <a:cubicBezTo>
                  <a:pt x="710" y="147"/>
                  <a:pt x="727" y="167"/>
                  <a:pt x="745" y="187"/>
                </a:cubicBezTo>
                <a:cubicBezTo>
                  <a:pt x="760" y="202"/>
                  <a:pt x="775" y="217"/>
                  <a:pt x="790" y="232"/>
                </a:cubicBezTo>
                <a:cubicBezTo>
                  <a:pt x="793" y="236"/>
                  <a:pt x="797" y="241"/>
                  <a:pt x="802" y="244"/>
                </a:cubicBezTo>
                <a:cubicBezTo>
                  <a:pt x="803" y="243"/>
                  <a:pt x="803" y="241"/>
                  <a:pt x="803" y="240"/>
                </a:cubicBezTo>
                <a:cubicBezTo>
                  <a:pt x="799" y="237"/>
                  <a:pt x="796" y="233"/>
                  <a:pt x="792" y="230"/>
                </a:cubicBezTo>
                <a:cubicBezTo>
                  <a:pt x="798" y="230"/>
                  <a:pt x="801" y="239"/>
                  <a:pt x="807" y="241"/>
                </a:cubicBezTo>
                <a:cubicBezTo>
                  <a:pt x="808" y="245"/>
                  <a:pt x="805" y="244"/>
                  <a:pt x="805" y="247"/>
                </a:cubicBezTo>
                <a:cubicBezTo>
                  <a:pt x="805" y="251"/>
                  <a:pt x="808" y="252"/>
                  <a:pt x="811" y="254"/>
                </a:cubicBezTo>
                <a:cubicBezTo>
                  <a:pt x="812" y="247"/>
                  <a:pt x="814" y="237"/>
                  <a:pt x="816" y="229"/>
                </a:cubicBezTo>
                <a:cubicBezTo>
                  <a:pt x="820" y="229"/>
                  <a:pt x="824" y="229"/>
                  <a:pt x="828" y="229"/>
                </a:cubicBezTo>
                <a:cubicBezTo>
                  <a:pt x="831" y="241"/>
                  <a:pt x="833" y="256"/>
                  <a:pt x="835" y="270"/>
                </a:cubicBezTo>
                <a:cubicBezTo>
                  <a:pt x="862" y="274"/>
                  <a:pt x="888" y="282"/>
                  <a:pt x="913" y="286"/>
                </a:cubicBezTo>
                <a:cubicBezTo>
                  <a:pt x="914" y="288"/>
                  <a:pt x="913" y="290"/>
                  <a:pt x="910" y="290"/>
                </a:cubicBezTo>
                <a:cubicBezTo>
                  <a:pt x="913" y="305"/>
                  <a:pt x="908" y="327"/>
                  <a:pt x="914" y="341"/>
                </a:cubicBezTo>
                <a:cubicBezTo>
                  <a:pt x="915" y="344"/>
                  <a:pt x="911" y="341"/>
                  <a:pt x="911" y="343"/>
                </a:cubicBezTo>
                <a:cubicBezTo>
                  <a:pt x="913" y="345"/>
                  <a:pt x="915" y="347"/>
                  <a:pt x="914" y="352"/>
                </a:cubicBezTo>
                <a:cubicBezTo>
                  <a:pt x="913" y="350"/>
                  <a:pt x="909" y="348"/>
                  <a:pt x="907" y="349"/>
                </a:cubicBezTo>
                <a:cubicBezTo>
                  <a:pt x="907" y="353"/>
                  <a:pt x="910" y="353"/>
                  <a:pt x="911" y="355"/>
                </a:cubicBezTo>
                <a:cubicBezTo>
                  <a:pt x="914" y="364"/>
                  <a:pt x="919" y="371"/>
                  <a:pt x="924" y="379"/>
                </a:cubicBezTo>
                <a:cubicBezTo>
                  <a:pt x="928" y="391"/>
                  <a:pt x="938" y="401"/>
                  <a:pt x="940" y="413"/>
                </a:cubicBezTo>
                <a:cubicBezTo>
                  <a:pt x="928" y="395"/>
                  <a:pt x="919" y="376"/>
                  <a:pt x="909" y="357"/>
                </a:cubicBezTo>
                <a:cubicBezTo>
                  <a:pt x="907" y="356"/>
                  <a:pt x="907" y="354"/>
                  <a:pt x="904" y="354"/>
                </a:cubicBezTo>
                <a:cubicBezTo>
                  <a:pt x="904" y="353"/>
                  <a:pt x="904" y="352"/>
                  <a:pt x="904" y="351"/>
                </a:cubicBezTo>
                <a:cubicBezTo>
                  <a:pt x="885" y="333"/>
                  <a:pt x="866" y="315"/>
                  <a:pt x="848" y="297"/>
                </a:cubicBezTo>
                <a:cubicBezTo>
                  <a:pt x="845" y="297"/>
                  <a:pt x="841" y="296"/>
                  <a:pt x="839" y="297"/>
                </a:cubicBezTo>
                <a:cubicBezTo>
                  <a:pt x="841" y="328"/>
                  <a:pt x="843" y="366"/>
                  <a:pt x="846" y="392"/>
                </a:cubicBezTo>
                <a:cubicBezTo>
                  <a:pt x="885" y="402"/>
                  <a:pt x="924" y="411"/>
                  <a:pt x="963" y="420"/>
                </a:cubicBezTo>
                <a:cubicBezTo>
                  <a:pt x="962" y="422"/>
                  <a:pt x="960" y="422"/>
                  <a:pt x="959" y="423"/>
                </a:cubicBezTo>
                <a:cubicBezTo>
                  <a:pt x="956" y="451"/>
                  <a:pt x="971" y="462"/>
                  <a:pt x="979" y="480"/>
                </a:cubicBezTo>
                <a:cubicBezTo>
                  <a:pt x="981" y="482"/>
                  <a:pt x="981" y="476"/>
                  <a:pt x="984" y="479"/>
                </a:cubicBezTo>
                <a:cubicBezTo>
                  <a:pt x="986" y="483"/>
                  <a:pt x="982" y="482"/>
                  <a:pt x="982" y="485"/>
                </a:cubicBezTo>
                <a:cubicBezTo>
                  <a:pt x="992" y="503"/>
                  <a:pt x="1002" y="520"/>
                  <a:pt x="1012" y="538"/>
                </a:cubicBezTo>
                <a:cubicBezTo>
                  <a:pt x="993" y="511"/>
                  <a:pt x="978" y="480"/>
                  <a:pt x="960" y="452"/>
                </a:cubicBezTo>
                <a:cubicBezTo>
                  <a:pt x="960" y="457"/>
                  <a:pt x="958" y="471"/>
                  <a:pt x="963" y="474"/>
                </a:cubicBezTo>
                <a:cubicBezTo>
                  <a:pt x="963" y="476"/>
                  <a:pt x="960" y="475"/>
                  <a:pt x="960" y="478"/>
                </a:cubicBezTo>
                <a:cubicBezTo>
                  <a:pt x="961" y="480"/>
                  <a:pt x="962" y="478"/>
                  <a:pt x="964" y="478"/>
                </a:cubicBezTo>
                <a:cubicBezTo>
                  <a:pt x="962" y="481"/>
                  <a:pt x="964" y="483"/>
                  <a:pt x="963" y="485"/>
                </a:cubicBezTo>
                <a:cubicBezTo>
                  <a:pt x="960" y="487"/>
                  <a:pt x="960" y="483"/>
                  <a:pt x="956" y="484"/>
                </a:cubicBezTo>
                <a:cubicBezTo>
                  <a:pt x="958" y="489"/>
                  <a:pt x="964" y="496"/>
                  <a:pt x="966" y="503"/>
                </a:cubicBezTo>
                <a:cubicBezTo>
                  <a:pt x="959" y="500"/>
                  <a:pt x="958" y="492"/>
                  <a:pt x="954" y="487"/>
                </a:cubicBezTo>
                <a:cubicBezTo>
                  <a:pt x="948" y="484"/>
                  <a:pt x="945" y="478"/>
                  <a:pt x="939" y="476"/>
                </a:cubicBezTo>
                <a:cubicBezTo>
                  <a:pt x="944" y="471"/>
                  <a:pt x="948" y="484"/>
                  <a:pt x="954" y="481"/>
                </a:cubicBezTo>
                <a:cubicBezTo>
                  <a:pt x="954" y="477"/>
                  <a:pt x="951" y="476"/>
                  <a:pt x="952" y="471"/>
                </a:cubicBezTo>
                <a:cubicBezTo>
                  <a:pt x="953" y="470"/>
                  <a:pt x="954" y="470"/>
                  <a:pt x="955" y="470"/>
                </a:cubicBezTo>
                <a:cubicBezTo>
                  <a:pt x="958" y="450"/>
                  <a:pt x="953" y="433"/>
                  <a:pt x="945" y="424"/>
                </a:cubicBezTo>
                <a:cubicBezTo>
                  <a:pt x="928" y="424"/>
                  <a:pt x="913" y="427"/>
                  <a:pt x="897" y="428"/>
                </a:cubicBezTo>
                <a:cubicBezTo>
                  <a:pt x="895" y="427"/>
                  <a:pt x="895" y="430"/>
                  <a:pt x="894" y="430"/>
                </a:cubicBezTo>
                <a:cubicBezTo>
                  <a:pt x="892" y="430"/>
                  <a:pt x="892" y="429"/>
                  <a:pt x="890" y="428"/>
                </a:cubicBezTo>
                <a:cubicBezTo>
                  <a:pt x="878" y="432"/>
                  <a:pt x="859" y="429"/>
                  <a:pt x="848" y="434"/>
                </a:cubicBezTo>
                <a:cubicBezTo>
                  <a:pt x="852" y="460"/>
                  <a:pt x="853" y="487"/>
                  <a:pt x="856" y="513"/>
                </a:cubicBezTo>
                <a:cubicBezTo>
                  <a:pt x="883" y="522"/>
                  <a:pt x="910" y="530"/>
                  <a:pt x="939" y="536"/>
                </a:cubicBezTo>
                <a:cubicBezTo>
                  <a:pt x="940" y="539"/>
                  <a:pt x="937" y="538"/>
                  <a:pt x="937" y="540"/>
                </a:cubicBezTo>
                <a:cubicBezTo>
                  <a:pt x="940" y="555"/>
                  <a:pt x="934" y="578"/>
                  <a:pt x="940" y="590"/>
                </a:cubicBezTo>
                <a:cubicBezTo>
                  <a:pt x="938" y="595"/>
                  <a:pt x="941" y="598"/>
                  <a:pt x="941" y="603"/>
                </a:cubicBezTo>
                <a:cubicBezTo>
                  <a:pt x="938" y="604"/>
                  <a:pt x="939" y="602"/>
                  <a:pt x="937" y="602"/>
                </a:cubicBezTo>
                <a:cubicBezTo>
                  <a:pt x="941" y="616"/>
                  <a:pt x="953" y="627"/>
                  <a:pt x="962" y="640"/>
                </a:cubicBezTo>
                <a:cubicBezTo>
                  <a:pt x="969" y="649"/>
                  <a:pt x="973" y="660"/>
                  <a:pt x="983" y="667"/>
                </a:cubicBezTo>
                <a:cubicBezTo>
                  <a:pt x="985" y="679"/>
                  <a:pt x="996" y="687"/>
                  <a:pt x="1003" y="696"/>
                </a:cubicBezTo>
                <a:cubicBezTo>
                  <a:pt x="1006" y="693"/>
                  <a:pt x="1002" y="692"/>
                  <a:pt x="1000" y="689"/>
                </a:cubicBezTo>
                <a:cubicBezTo>
                  <a:pt x="996" y="684"/>
                  <a:pt x="990" y="675"/>
                  <a:pt x="984" y="670"/>
                </a:cubicBezTo>
                <a:cubicBezTo>
                  <a:pt x="984" y="660"/>
                  <a:pt x="973" y="657"/>
                  <a:pt x="972" y="650"/>
                </a:cubicBezTo>
                <a:cubicBezTo>
                  <a:pt x="984" y="661"/>
                  <a:pt x="992" y="676"/>
                  <a:pt x="1003" y="689"/>
                </a:cubicBezTo>
                <a:cubicBezTo>
                  <a:pt x="1006" y="689"/>
                  <a:pt x="1007" y="689"/>
                  <a:pt x="1009" y="689"/>
                </a:cubicBezTo>
                <a:cubicBezTo>
                  <a:pt x="1009" y="692"/>
                  <a:pt x="1007" y="697"/>
                  <a:pt x="1004" y="698"/>
                </a:cubicBezTo>
                <a:cubicBezTo>
                  <a:pt x="1010" y="711"/>
                  <a:pt x="1021" y="718"/>
                  <a:pt x="1027" y="730"/>
                </a:cubicBezTo>
                <a:cubicBezTo>
                  <a:pt x="1016" y="723"/>
                  <a:pt x="1011" y="709"/>
                  <a:pt x="1001" y="701"/>
                </a:cubicBezTo>
                <a:cubicBezTo>
                  <a:pt x="987" y="679"/>
                  <a:pt x="972" y="659"/>
                  <a:pt x="956" y="640"/>
                </a:cubicBezTo>
                <a:cubicBezTo>
                  <a:pt x="956" y="638"/>
                  <a:pt x="956" y="637"/>
                  <a:pt x="955" y="636"/>
                </a:cubicBezTo>
                <a:cubicBezTo>
                  <a:pt x="949" y="628"/>
                  <a:pt x="944" y="620"/>
                  <a:pt x="937" y="614"/>
                </a:cubicBezTo>
                <a:cubicBezTo>
                  <a:pt x="937" y="610"/>
                  <a:pt x="935" y="607"/>
                  <a:pt x="932" y="609"/>
                </a:cubicBezTo>
                <a:cubicBezTo>
                  <a:pt x="934" y="617"/>
                  <a:pt x="942" y="620"/>
                  <a:pt x="945" y="628"/>
                </a:cubicBezTo>
                <a:cubicBezTo>
                  <a:pt x="935" y="618"/>
                  <a:pt x="928" y="606"/>
                  <a:pt x="916" y="599"/>
                </a:cubicBezTo>
                <a:cubicBezTo>
                  <a:pt x="917" y="594"/>
                  <a:pt x="912" y="592"/>
                  <a:pt x="909" y="590"/>
                </a:cubicBezTo>
                <a:cubicBezTo>
                  <a:pt x="911" y="587"/>
                  <a:pt x="904" y="587"/>
                  <a:pt x="904" y="583"/>
                </a:cubicBezTo>
                <a:cubicBezTo>
                  <a:pt x="908" y="583"/>
                  <a:pt x="913" y="587"/>
                  <a:pt x="915" y="590"/>
                </a:cubicBezTo>
                <a:cubicBezTo>
                  <a:pt x="922" y="588"/>
                  <a:pt x="924" y="598"/>
                  <a:pt x="930" y="599"/>
                </a:cubicBezTo>
                <a:cubicBezTo>
                  <a:pt x="932" y="596"/>
                  <a:pt x="932" y="593"/>
                  <a:pt x="934" y="590"/>
                </a:cubicBezTo>
                <a:cubicBezTo>
                  <a:pt x="934" y="588"/>
                  <a:pt x="931" y="590"/>
                  <a:pt x="932" y="591"/>
                </a:cubicBezTo>
                <a:cubicBezTo>
                  <a:pt x="929" y="589"/>
                  <a:pt x="934" y="587"/>
                  <a:pt x="934" y="585"/>
                </a:cubicBezTo>
                <a:cubicBezTo>
                  <a:pt x="934" y="571"/>
                  <a:pt x="931" y="554"/>
                  <a:pt x="934" y="541"/>
                </a:cubicBezTo>
                <a:cubicBezTo>
                  <a:pt x="916" y="539"/>
                  <a:pt x="896" y="544"/>
                  <a:pt x="877" y="545"/>
                </a:cubicBezTo>
                <a:cubicBezTo>
                  <a:pt x="885" y="558"/>
                  <a:pt x="897" y="568"/>
                  <a:pt x="905" y="581"/>
                </a:cubicBezTo>
                <a:cubicBezTo>
                  <a:pt x="894" y="571"/>
                  <a:pt x="885" y="557"/>
                  <a:pt x="874" y="545"/>
                </a:cubicBezTo>
                <a:cubicBezTo>
                  <a:pt x="869" y="546"/>
                  <a:pt x="862" y="545"/>
                  <a:pt x="859" y="548"/>
                </a:cubicBezTo>
                <a:cubicBezTo>
                  <a:pt x="861" y="552"/>
                  <a:pt x="859" y="561"/>
                  <a:pt x="863" y="562"/>
                </a:cubicBezTo>
                <a:cubicBezTo>
                  <a:pt x="863" y="563"/>
                  <a:pt x="861" y="563"/>
                  <a:pt x="861" y="564"/>
                </a:cubicBezTo>
                <a:cubicBezTo>
                  <a:pt x="879" y="707"/>
                  <a:pt x="908" y="843"/>
                  <a:pt x="933" y="980"/>
                </a:cubicBezTo>
                <a:cubicBezTo>
                  <a:pt x="935" y="982"/>
                  <a:pt x="935" y="976"/>
                  <a:pt x="938" y="978"/>
                </a:cubicBezTo>
                <a:cubicBezTo>
                  <a:pt x="939" y="983"/>
                  <a:pt x="940" y="989"/>
                  <a:pt x="938" y="993"/>
                </a:cubicBezTo>
                <a:cubicBezTo>
                  <a:pt x="939" y="995"/>
                  <a:pt x="941" y="993"/>
                  <a:pt x="942" y="994"/>
                </a:cubicBezTo>
                <a:cubicBezTo>
                  <a:pt x="942" y="1000"/>
                  <a:pt x="932" y="1000"/>
                  <a:pt x="930" y="995"/>
                </a:cubicBezTo>
                <a:cubicBezTo>
                  <a:pt x="928" y="995"/>
                  <a:pt x="930" y="998"/>
                  <a:pt x="928" y="999"/>
                </a:cubicBezTo>
                <a:cubicBezTo>
                  <a:pt x="930" y="999"/>
                  <a:pt x="931" y="1000"/>
                  <a:pt x="933" y="1000"/>
                </a:cubicBezTo>
                <a:cubicBezTo>
                  <a:pt x="931" y="1002"/>
                  <a:pt x="935" y="1004"/>
                  <a:pt x="937" y="1006"/>
                </a:cubicBezTo>
                <a:cubicBezTo>
                  <a:pt x="940" y="1003"/>
                  <a:pt x="941" y="1005"/>
                  <a:pt x="945" y="1006"/>
                </a:cubicBezTo>
                <a:cubicBezTo>
                  <a:pt x="950" y="1003"/>
                  <a:pt x="960" y="1004"/>
                  <a:pt x="964" y="1007"/>
                </a:cubicBezTo>
                <a:cubicBezTo>
                  <a:pt x="971" y="1005"/>
                  <a:pt x="976" y="1004"/>
                  <a:pt x="982" y="1004"/>
                </a:cubicBezTo>
                <a:cubicBezTo>
                  <a:pt x="982" y="1001"/>
                  <a:pt x="980" y="1001"/>
                  <a:pt x="982" y="998"/>
                </a:cubicBezTo>
                <a:cubicBezTo>
                  <a:pt x="987" y="1001"/>
                  <a:pt x="990" y="1005"/>
                  <a:pt x="997" y="1006"/>
                </a:cubicBezTo>
                <a:cubicBezTo>
                  <a:pt x="998" y="1005"/>
                  <a:pt x="996" y="1003"/>
                  <a:pt x="997" y="1001"/>
                </a:cubicBezTo>
                <a:cubicBezTo>
                  <a:pt x="999" y="1007"/>
                  <a:pt x="1008" y="1002"/>
                  <a:pt x="1012" y="1004"/>
                </a:cubicBezTo>
                <a:cubicBezTo>
                  <a:pt x="1012" y="1010"/>
                  <a:pt x="1005" y="1005"/>
                  <a:pt x="1004" y="1008"/>
                </a:cubicBezTo>
                <a:cubicBezTo>
                  <a:pt x="1007" y="1010"/>
                  <a:pt x="1010" y="1008"/>
                  <a:pt x="1014" y="1007"/>
                </a:cubicBezTo>
                <a:cubicBezTo>
                  <a:pt x="1015" y="1006"/>
                  <a:pt x="1014" y="1004"/>
                  <a:pt x="1014" y="1002"/>
                </a:cubicBezTo>
                <a:cubicBezTo>
                  <a:pt x="1018" y="1002"/>
                  <a:pt x="1019" y="1004"/>
                  <a:pt x="1021" y="1006"/>
                </a:cubicBezTo>
                <a:cubicBezTo>
                  <a:pt x="1024" y="1002"/>
                  <a:pt x="1032" y="998"/>
                  <a:pt x="1035" y="1004"/>
                </a:cubicBezTo>
                <a:cubicBezTo>
                  <a:pt x="1037" y="1003"/>
                  <a:pt x="1038" y="1003"/>
                  <a:pt x="1040" y="1002"/>
                </a:cubicBezTo>
                <a:cubicBezTo>
                  <a:pt x="1039" y="999"/>
                  <a:pt x="1038" y="997"/>
                  <a:pt x="1034" y="997"/>
                </a:cubicBezTo>
                <a:cubicBezTo>
                  <a:pt x="1035" y="994"/>
                  <a:pt x="1041" y="996"/>
                  <a:pt x="1043" y="995"/>
                </a:cubicBezTo>
                <a:cubicBezTo>
                  <a:pt x="1044" y="998"/>
                  <a:pt x="1045" y="1002"/>
                  <a:pt x="1046" y="1004"/>
                </a:cubicBezTo>
                <a:cubicBezTo>
                  <a:pt x="1049" y="1005"/>
                  <a:pt x="1049" y="1002"/>
                  <a:pt x="1052" y="1002"/>
                </a:cubicBezTo>
                <a:cubicBezTo>
                  <a:pt x="1053" y="999"/>
                  <a:pt x="1046" y="999"/>
                  <a:pt x="1049" y="996"/>
                </a:cubicBezTo>
                <a:cubicBezTo>
                  <a:pt x="1052" y="996"/>
                  <a:pt x="1051" y="998"/>
                  <a:pt x="1052" y="1000"/>
                </a:cubicBezTo>
                <a:cubicBezTo>
                  <a:pt x="1053" y="1000"/>
                  <a:pt x="1053" y="998"/>
                  <a:pt x="1055" y="999"/>
                </a:cubicBezTo>
                <a:cubicBezTo>
                  <a:pt x="1052" y="1004"/>
                  <a:pt x="1057" y="1004"/>
                  <a:pt x="1060" y="1006"/>
                </a:cubicBezTo>
                <a:cubicBezTo>
                  <a:pt x="1061" y="1005"/>
                  <a:pt x="1060" y="1002"/>
                  <a:pt x="1062" y="1002"/>
                </a:cubicBezTo>
                <a:cubicBezTo>
                  <a:pt x="1067" y="1004"/>
                  <a:pt x="1074" y="1005"/>
                  <a:pt x="1079" y="1006"/>
                </a:cubicBezTo>
                <a:cubicBezTo>
                  <a:pt x="1077" y="1004"/>
                  <a:pt x="1077" y="1000"/>
                  <a:pt x="1074" y="1000"/>
                </a:cubicBezTo>
                <a:cubicBezTo>
                  <a:pt x="1072" y="1000"/>
                  <a:pt x="1071" y="1002"/>
                  <a:pt x="1068" y="1002"/>
                </a:cubicBezTo>
                <a:cubicBezTo>
                  <a:pt x="1067" y="999"/>
                  <a:pt x="1063" y="1000"/>
                  <a:pt x="1062" y="998"/>
                </a:cubicBezTo>
                <a:cubicBezTo>
                  <a:pt x="1067" y="995"/>
                  <a:pt x="1076" y="998"/>
                  <a:pt x="1083" y="996"/>
                </a:cubicBezTo>
                <a:cubicBezTo>
                  <a:pt x="1082" y="999"/>
                  <a:pt x="1085" y="998"/>
                  <a:pt x="1086" y="999"/>
                </a:cubicBezTo>
                <a:cubicBezTo>
                  <a:pt x="1087" y="1001"/>
                  <a:pt x="1083" y="999"/>
                  <a:pt x="1083" y="1001"/>
                </a:cubicBezTo>
                <a:cubicBezTo>
                  <a:pt x="1084" y="1007"/>
                  <a:pt x="1088" y="999"/>
                  <a:pt x="1092" y="1003"/>
                </a:cubicBezTo>
                <a:cubicBezTo>
                  <a:pt x="1091" y="999"/>
                  <a:pt x="1085" y="998"/>
                  <a:pt x="1087" y="993"/>
                </a:cubicBezTo>
                <a:cubicBezTo>
                  <a:pt x="1090" y="993"/>
                  <a:pt x="1096" y="997"/>
                  <a:pt x="1096" y="1000"/>
                </a:cubicBezTo>
                <a:cubicBezTo>
                  <a:pt x="1097" y="1000"/>
                  <a:pt x="1098" y="1000"/>
                  <a:pt x="1099" y="1000"/>
                </a:cubicBezTo>
                <a:cubicBezTo>
                  <a:pt x="1101" y="999"/>
                  <a:pt x="1098" y="998"/>
                  <a:pt x="1099" y="996"/>
                </a:cubicBezTo>
                <a:cubicBezTo>
                  <a:pt x="1105" y="997"/>
                  <a:pt x="1111" y="999"/>
                  <a:pt x="1114" y="995"/>
                </a:cubicBezTo>
                <a:cubicBezTo>
                  <a:pt x="1120" y="999"/>
                  <a:pt x="1128" y="991"/>
                  <a:pt x="1132" y="996"/>
                </a:cubicBezTo>
                <a:cubicBezTo>
                  <a:pt x="1132" y="994"/>
                  <a:pt x="1133" y="992"/>
                  <a:pt x="1135" y="990"/>
                </a:cubicBezTo>
                <a:cubicBezTo>
                  <a:pt x="1137" y="990"/>
                  <a:pt x="1138" y="992"/>
                  <a:pt x="1139" y="993"/>
                </a:cubicBezTo>
                <a:cubicBezTo>
                  <a:pt x="1141" y="993"/>
                  <a:pt x="1140" y="989"/>
                  <a:pt x="1142" y="989"/>
                </a:cubicBezTo>
                <a:cubicBezTo>
                  <a:pt x="1144" y="993"/>
                  <a:pt x="1149" y="994"/>
                  <a:pt x="1152" y="996"/>
                </a:cubicBezTo>
                <a:cubicBezTo>
                  <a:pt x="1161" y="994"/>
                  <a:pt x="1159" y="988"/>
                  <a:pt x="1160" y="978"/>
                </a:cubicBezTo>
                <a:cubicBezTo>
                  <a:pt x="1161" y="969"/>
                  <a:pt x="1164" y="958"/>
                  <a:pt x="1166" y="946"/>
                </a:cubicBezTo>
                <a:cubicBezTo>
                  <a:pt x="1168" y="939"/>
                  <a:pt x="1166" y="930"/>
                  <a:pt x="1168" y="924"/>
                </a:cubicBezTo>
                <a:cubicBezTo>
                  <a:pt x="1175" y="899"/>
                  <a:pt x="1174" y="869"/>
                  <a:pt x="1178" y="842"/>
                </a:cubicBezTo>
                <a:cubicBezTo>
                  <a:pt x="1169" y="840"/>
                  <a:pt x="1154" y="844"/>
                  <a:pt x="1148" y="842"/>
                </a:cubicBezTo>
                <a:cubicBezTo>
                  <a:pt x="1151" y="838"/>
                  <a:pt x="1158" y="838"/>
                  <a:pt x="1163" y="836"/>
                </a:cubicBezTo>
                <a:cubicBezTo>
                  <a:pt x="1169" y="835"/>
                  <a:pt x="1175" y="832"/>
                  <a:pt x="1179" y="830"/>
                </a:cubicBezTo>
                <a:cubicBezTo>
                  <a:pt x="1179" y="820"/>
                  <a:pt x="1179" y="810"/>
                  <a:pt x="1180" y="801"/>
                </a:cubicBezTo>
                <a:cubicBezTo>
                  <a:pt x="1171" y="801"/>
                  <a:pt x="1155" y="800"/>
                  <a:pt x="1142" y="801"/>
                </a:cubicBezTo>
                <a:cubicBezTo>
                  <a:pt x="1141" y="811"/>
                  <a:pt x="1144" y="818"/>
                  <a:pt x="1142" y="826"/>
                </a:cubicBezTo>
                <a:cubicBezTo>
                  <a:pt x="1136" y="823"/>
                  <a:pt x="1142" y="808"/>
                  <a:pt x="1139" y="799"/>
                </a:cubicBezTo>
                <a:cubicBezTo>
                  <a:pt x="1154" y="796"/>
                  <a:pt x="1166" y="790"/>
                  <a:pt x="1180" y="786"/>
                </a:cubicBezTo>
                <a:cubicBezTo>
                  <a:pt x="1182" y="777"/>
                  <a:pt x="1180" y="761"/>
                  <a:pt x="1182" y="752"/>
                </a:cubicBezTo>
                <a:cubicBezTo>
                  <a:pt x="1176" y="750"/>
                  <a:pt x="1167" y="753"/>
                  <a:pt x="1158" y="752"/>
                </a:cubicBezTo>
                <a:cubicBezTo>
                  <a:pt x="1157" y="753"/>
                  <a:pt x="1159" y="756"/>
                  <a:pt x="1157" y="758"/>
                </a:cubicBezTo>
                <a:cubicBezTo>
                  <a:pt x="1157" y="759"/>
                  <a:pt x="1158" y="765"/>
                  <a:pt x="1157" y="763"/>
                </a:cubicBezTo>
                <a:cubicBezTo>
                  <a:pt x="1157" y="759"/>
                  <a:pt x="1155" y="757"/>
                  <a:pt x="1157" y="755"/>
                </a:cubicBezTo>
                <a:cubicBezTo>
                  <a:pt x="1156" y="753"/>
                  <a:pt x="1155" y="752"/>
                  <a:pt x="1155" y="750"/>
                </a:cubicBezTo>
                <a:cubicBezTo>
                  <a:pt x="1163" y="746"/>
                  <a:pt x="1174" y="745"/>
                  <a:pt x="1183" y="741"/>
                </a:cubicBezTo>
                <a:cubicBezTo>
                  <a:pt x="1185" y="734"/>
                  <a:pt x="1182" y="726"/>
                  <a:pt x="1189" y="726"/>
                </a:cubicBezTo>
                <a:cubicBezTo>
                  <a:pt x="1190" y="730"/>
                  <a:pt x="1193" y="733"/>
                  <a:pt x="1192" y="739"/>
                </a:cubicBezTo>
                <a:cubicBezTo>
                  <a:pt x="1195" y="742"/>
                  <a:pt x="1200" y="743"/>
                  <a:pt x="1204" y="744"/>
                </a:cubicBezTo>
                <a:cubicBezTo>
                  <a:pt x="1202" y="749"/>
                  <a:pt x="1196" y="743"/>
                  <a:pt x="1193" y="745"/>
                </a:cubicBezTo>
                <a:cubicBezTo>
                  <a:pt x="1193" y="750"/>
                  <a:pt x="1200" y="746"/>
                  <a:pt x="1205" y="747"/>
                </a:cubicBezTo>
                <a:cubicBezTo>
                  <a:pt x="1207" y="746"/>
                  <a:pt x="1204" y="745"/>
                  <a:pt x="1206" y="744"/>
                </a:cubicBezTo>
                <a:cubicBezTo>
                  <a:pt x="1211" y="745"/>
                  <a:pt x="1216" y="747"/>
                  <a:pt x="1221" y="748"/>
                </a:cubicBezTo>
                <a:cubicBezTo>
                  <a:pt x="1220" y="756"/>
                  <a:pt x="1222" y="767"/>
                  <a:pt x="1221" y="775"/>
                </a:cubicBezTo>
                <a:cubicBezTo>
                  <a:pt x="1214" y="773"/>
                  <a:pt x="1222" y="758"/>
                  <a:pt x="1219" y="750"/>
                </a:cubicBezTo>
                <a:cubicBezTo>
                  <a:pt x="1212" y="749"/>
                  <a:pt x="1203" y="750"/>
                  <a:pt x="1194" y="751"/>
                </a:cubicBezTo>
                <a:cubicBezTo>
                  <a:pt x="1195" y="760"/>
                  <a:pt x="1196" y="774"/>
                  <a:pt x="1197" y="786"/>
                </a:cubicBezTo>
                <a:cubicBezTo>
                  <a:pt x="1206" y="788"/>
                  <a:pt x="1217" y="792"/>
                  <a:pt x="1226" y="793"/>
                </a:cubicBezTo>
                <a:cubicBezTo>
                  <a:pt x="1229" y="796"/>
                  <a:pt x="1237" y="795"/>
                  <a:pt x="1239" y="799"/>
                </a:cubicBezTo>
                <a:cubicBezTo>
                  <a:pt x="1227" y="800"/>
                  <a:pt x="1210" y="798"/>
                  <a:pt x="1198" y="801"/>
                </a:cubicBezTo>
                <a:cubicBezTo>
                  <a:pt x="1198" y="811"/>
                  <a:pt x="1201" y="820"/>
                  <a:pt x="1200" y="829"/>
                </a:cubicBezTo>
                <a:cubicBezTo>
                  <a:pt x="1202" y="834"/>
                  <a:pt x="1217" y="831"/>
                  <a:pt x="1217" y="837"/>
                </a:cubicBezTo>
                <a:cubicBezTo>
                  <a:pt x="1223" y="835"/>
                  <a:pt x="1226" y="838"/>
                  <a:pt x="1231" y="838"/>
                </a:cubicBezTo>
                <a:cubicBezTo>
                  <a:pt x="1229" y="848"/>
                  <a:pt x="1234" y="860"/>
                  <a:pt x="1230" y="866"/>
                </a:cubicBezTo>
                <a:cubicBezTo>
                  <a:pt x="1227" y="861"/>
                  <a:pt x="1230" y="850"/>
                  <a:pt x="1230" y="841"/>
                </a:cubicBezTo>
                <a:cubicBezTo>
                  <a:pt x="1222" y="839"/>
                  <a:pt x="1210" y="842"/>
                  <a:pt x="1203" y="840"/>
                </a:cubicBezTo>
                <a:cubicBezTo>
                  <a:pt x="1201" y="849"/>
                  <a:pt x="1204" y="866"/>
                  <a:pt x="1208" y="874"/>
                </a:cubicBezTo>
                <a:cubicBezTo>
                  <a:pt x="1206" y="885"/>
                  <a:pt x="1212" y="918"/>
                  <a:pt x="1216" y="929"/>
                </a:cubicBezTo>
                <a:cubicBezTo>
                  <a:pt x="1219" y="952"/>
                  <a:pt x="1223" y="973"/>
                  <a:pt x="1228" y="995"/>
                </a:cubicBezTo>
                <a:cubicBezTo>
                  <a:pt x="1231" y="992"/>
                  <a:pt x="1235" y="997"/>
                  <a:pt x="1236" y="992"/>
                </a:cubicBezTo>
                <a:cubicBezTo>
                  <a:pt x="1241" y="997"/>
                  <a:pt x="1249" y="994"/>
                  <a:pt x="1254" y="996"/>
                </a:cubicBezTo>
                <a:cubicBezTo>
                  <a:pt x="1261" y="982"/>
                  <a:pt x="1259" y="959"/>
                  <a:pt x="1262" y="942"/>
                </a:cubicBezTo>
                <a:cubicBezTo>
                  <a:pt x="1258" y="938"/>
                  <a:pt x="1249" y="943"/>
                  <a:pt x="1245" y="941"/>
                </a:cubicBezTo>
                <a:cubicBezTo>
                  <a:pt x="1247" y="937"/>
                  <a:pt x="1256" y="939"/>
                  <a:pt x="1259" y="935"/>
                </a:cubicBezTo>
                <a:cubicBezTo>
                  <a:pt x="1260" y="934"/>
                  <a:pt x="1261" y="934"/>
                  <a:pt x="1261" y="936"/>
                </a:cubicBezTo>
                <a:cubicBezTo>
                  <a:pt x="1264" y="930"/>
                  <a:pt x="1262" y="924"/>
                  <a:pt x="1264" y="917"/>
                </a:cubicBezTo>
                <a:cubicBezTo>
                  <a:pt x="1257" y="913"/>
                  <a:pt x="1247" y="917"/>
                  <a:pt x="1239" y="916"/>
                </a:cubicBezTo>
                <a:cubicBezTo>
                  <a:pt x="1241" y="913"/>
                  <a:pt x="1247" y="913"/>
                  <a:pt x="1250" y="911"/>
                </a:cubicBezTo>
                <a:cubicBezTo>
                  <a:pt x="1254" y="913"/>
                  <a:pt x="1263" y="916"/>
                  <a:pt x="1265" y="911"/>
                </a:cubicBezTo>
                <a:cubicBezTo>
                  <a:pt x="1262" y="906"/>
                  <a:pt x="1258" y="914"/>
                  <a:pt x="1254" y="911"/>
                </a:cubicBezTo>
                <a:cubicBezTo>
                  <a:pt x="1257" y="909"/>
                  <a:pt x="1262" y="909"/>
                  <a:pt x="1265" y="906"/>
                </a:cubicBezTo>
                <a:cubicBezTo>
                  <a:pt x="1264" y="897"/>
                  <a:pt x="1265" y="893"/>
                  <a:pt x="1265" y="886"/>
                </a:cubicBezTo>
                <a:cubicBezTo>
                  <a:pt x="1261" y="887"/>
                  <a:pt x="1253" y="884"/>
                  <a:pt x="1249" y="887"/>
                </a:cubicBezTo>
                <a:cubicBezTo>
                  <a:pt x="1252" y="881"/>
                  <a:pt x="1264" y="880"/>
                  <a:pt x="1270" y="879"/>
                </a:cubicBezTo>
                <a:cubicBezTo>
                  <a:pt x="1270" y="878"/>
                  <a:pt x="1269" y="877"/>
                  <a:pt x="1269" y="877"/>
                </a:cubicBezTo>
                <a:cubicBezTo>
                  <a:pt x="1271" y="875"/>
                  <a:pt x="1272" y="880"/>
                  <a:pt x="1273" y="881"/>
                </a:cubicBezTo>
                <a:cubicBezTo>
                  <a:pt x="1278" y="883"/>
                  <a:pt x="1286" y="880"/>
                  <a:pt x="1288" y="885"/>
                </a:cubicBezTo>
                <a:cubicBezTo>
                  <a:pt x="1286" y="887"/>
                  <a:pt x="1277" y="884"/>
                  <a:pt x="1273" y="886"/>
                </a:cubicBezTo>
                <a:cubicBezTo>
                  <a:pt x="1274" y="894"/>
                  <a:pt x="1274" y="900"/>
                  <a:pt x="1273" y="906"/>
                </a:cubicBezTo>
                <a:cubicBezTo>
                  <a:pt x="1275" y="908"/>
                  <a:pt x="1280" y="907"/>
                  <a:pt x="1282" y="910"/>
                </a:cubicBezTo>
                <a:cubicBezTo>
                  <a:pt x="1280" y="915"/>
                  <a:pt x="1276" y="906"/>
                  <a:pt x="1274" y="911"/>
                </a:cubicBezTo>
                <a:cubicBezTo>
                  <a:pt x="1277" y="915"/>
                  <a:pt x="1291" y="915"/>
                  <a:pt x="1290" y="907"/>
                </a:cubicBezTo>
                <a:cubicBezTo>
                  <a:pt x="1293" y="910"/>
                  <a:pt x="1294" y="914"/>
                  <a:pt x="1299" y="914"/>
                </a:cubicBezTo>
                <a:cubicBezTo>
                  <a:pt x="1293" y="918"/>
                  <a:pt x="1280" y="912"/>
                  <a:pt x="1275" y="916"/>
                </a:cubicBezTo>
                <a:cubicBezTo>
                  <a:pt x="1277" y="920"/>
                  <a:pt x="1275" y="929"/>
                  <a:pt x="1277" y="937"/>
                </a:cubicBezTo>
                <a:cubicBezTo>
                  <a:pt x="1278" y="938"/>
                  <a:pt x="1280" y="935"/>
                  <a:pt x="1282" y="935"/>
                </a:cubicBezTo>
                <a:cubicBezTo>
                  <a:pt x="1285" y="938"/>
                  <a:pt x="1295" y="937"/>
                  <a:pt x="1298" y="938"/>
                </a:cubicBezTo>
                <a:cubicBezTo>
                  <a:pt x="1301" y="936"/>
                  <a:pt x="1300" y="932"/>
                  <a:pt x="1297" y="930"/>
                </a:cubicBezTo>
                <a:cubicBezTo>
                  <a:pt x="1298" y="928"/>
                  <a:pt x="1298" y="925"/>
                  <a:pt x="1299" y="924"/>
                </a:cubicBezTo>
                <a:cubicBezTo>
                  <a:pt x="1298" y="923"/>
                  <a:pt x="1296" y="922"/>
                  <a:pt x="1295" y="920"/>
                </a:cubicBezTo>
                <a:cubicBezTo>
                  <a:pt x="1293" y="920"/>
                  <a:pt x="1294" y="924"/>
                  <a:pt x="1290" y="922"/>
                </a:cubicBezTo>
                <a:cubicBezTo>
                  <a:pt x="1290" y="918"/>
                  <a:pt x="1294" y="918"/>
                  <a:pt x="1297" y="918"/>
                </a:cubicBezTo>
                <a:cubicBezTo>
                  <a:pt x="1302" y="914"/>
                  <a:pt x="1305" y="905"/>
                  <a:pt x="1300" y="901"/>
                </a:cubicBezTo>
                <a:cubicBezTo>
                  <a:pt x="1301" y="899"/>
                  <a:pt x="1303" y="898"/>
                  <a:pt x="1303" y="895"/>
                </a:cubicBezTo>
                <a:cubicBezTo>
                  <a:pt x="1306" y="896"/>
                  <a:pt x="1305" y="900"/>
                  <a:pt x="1309" y="899"/>
                </a:cubicBezTo>
                <a:cubicBezTo>
                  <a:pt x="1309" y="901"/>
                  <a:pt x="1307" y="900"/>
                  <a:pt x="1307" y="903"/>
                </a:cubicBezTo>
                <a:cubicBezTo>
                  <a:pt x="1308" y="917"/>
                  <a:pt x="1310" y="924"/>
                  <a:pt x="1310" y="935"/>
                </a:cubicBezTo>
                <a:cubicBezTo>
                  <a:pt x="1313" y="939"/>
                  <a:pt x="1317" y="937"/>
                  <a:pt x="1321" y="936"/>
                </a:cubicBezTo>
                <a:cubicBezTo>
                  <a:pt x="1322" y="934"/>
                  <a:pt x="1318" y="936"/>
                  <a:pt x="1319" y="933"/>
                </a:cubicBezTo>
                <a:cubicBezTo>
                  <a:pt x="1320" y="934"/>
                  <a:pt x="1321" y="935"/>
                  <a:pt x="1322" y="933"/>
                </a:cubicBezTo>
                <a:cubicBezTo>
                  <a:pt x="1324" y="930"/>
                  <a:pt x="1318" y="930"/>
                  <a:pt x="1320" y="929"/>
                </a:cubicBezTo>
                <a:cubicBezTo>
                  <a:pt x="1327" y="924"/>
                  <a:pt x="1322" y="940"/>
                  <a:pt x="1327" y="942"/>
                </a:cubicBezTo>
                <a:cubicBezTo>
                  <a:pt x="1326" y="943"/>
                  <a:pt x="1325" y="944"/>
                  <a:pt x="1324" y="945"/>
                </a:cubicBezTo>
                <a:cubicBezTo>
                  <a:pt x="1326" y="948"/>
                  <a:pt x="1326" y="955"/>
                  <a:pt x="1329" y="957"/>
                </a:cubicBezTo>
                <a:cubicBezTo>
                  <a:pt x="1329" y="957"/>
                  <a:pt x="1328" y="957"/>
                  <a:pt x="1327" y="957"/>
                </a:cubicBezTo>
                <a:cubicBezTo>
                  <a:pt x="1329" y="963"/>
                  <a:pt x="1328" y="967"/>
                  <a:pt x="1329" y="973"/>
                </a:cubicBezTo>
                <a:cubicBezTo>
                  <a:pt x="1332" y="970"/>
                  <a:pt x="1331" y="962"/>
                  <a:pt x="1334" y="959"/>
                </a:cubicBezTo>
                <a:cubicBezTo>
                  <a:pt x="1333" y="958"/>
                  <a:pt x="1333" y="957"/>
                  <a:pt x="1331" y="957"/>
                </a:cubicBezTo>
                <a:cubicBezTo>
                  <a:pt x="1331" y="955"/>
                  <a:pt x="1333" y="955"/>
                  <a:pt x="1334" y="953"/>
                </a:cubicBezTo>
                <a:cubicBezTo>
                  <a:pt x="1334" y="950"/>
                  <a:pt x="1329" y="951"/>
                  <a:pt x="1329" y="948"/>
                </a:cubicBezTo>
                <a:cubicBezTo>
                  <a:pt x="1333" y="947"/>
                  <a:pt x="1336" y="947"/>
                  <a:pt x="1340" y="948"/>
                </a:cubicBezTo>
                <a:cubicBezTo>
                  <a:pt x="1340" y="951"/>
                  <a:pt x="1338" y="950"/>
                  <a:pt x="1336" y="950"/>
                </a:cubicBezTo>
                <a:cubicBezTo>
                  <a:pt x="1339" y="955"/>
                  <a:pt x="1335" y="958"/>
                  <a:pt x="1338" y="963"/>
                </a:cubicBezTo>
                <a:cubicBezTo>
                  <a:pt x="1342" y="961"/>
                  <a:pt x="1341" y="955"/>
                  <a:pt x="1344" y="952"/>
                </a:cubicBezTo>
                <a:cubicBezTo>
                  <a:pt x="1347" y="954"/>
                  <a:pt x="1345" y="957"/>
                  <a:pt x="1344" y="959"/>
                </a:cubicBezTo>
                <a:cubicBezTo>
                  <a:pt x="1347" y="963"/>
                  <a:pt x="1354" y="962"/>
                  <a:pt x="1355" y="966"/>
                </a:cubicBezTo>
                <a:cubicBezTo>
                  <a:pt x="1355" y="970"/>
                  <a:pt x="1354" y="965"/>
                  <a:pt x="1351" y="966"/>
                </a:cubicBezTo>
                <a:cubicBezTo>
                  <a:pt x="1350" y="971"/>
                  <a:pt x="1352" y="978"/>
                  <a:pt x="1354" y="981"/>
                </a:cubicBezTo>
                <a:cubicBezTo>
                  <a:pt x="1354" y="983"/>
                  <a:pt x="1351" y="982"/>
                  <a:pt x="1351" y="983"/>
                </a:cubicBezTo>
                <a:cubicBezTo>
                  <a:pt x="1353" y="986"/>
                  <a:pt x="1353" y="989"/>
                  <a:pt x="1354" y="993"/>
                </a:cubicBezTo>
                <a:cubicBezTo>
                  <a:pt x="1358" y="995"/>
                  <a:pt x="1363" y="994"/>
                  <a:pt x="1364" y="990"/>
                </a:cubicBezTo>
                <a:cubicBezTo>
                  <a:pt x="1367" y="990"/>
                  <a:pt x="1365" y="994"/>
                  <a:pt x="1366" y="995"/>
                </a:cubicBezTo>
                <a:cubicBezTo>
                  <a:pt x="1375" y="995"/>
                  <a:pt x="1378" y="989"/>
                  <a:pt x="1382" y="984"/>
                </a:cubicBezTo>
                <a:cubicBezTo>
                  <a:pt x="1386" y="984"/>
                  <a:pt x="1384" y="989"/>
                  <a:pt x="1383" y="991"/>
                </a:cubicBezTo>
                <a:cubicBezTo>
                  <a:pt x="1385" y="995"/>
                  <a:pt x="1390" y="994"/>
                  <a:pt x="1394" y="993"/>
                </a:cubicBezTo>
                <a:cubicBezTo>
                  <a:pt x="1394" y="991"/>
                  <a:pt x="1392" y="989"/>
                  <a:pt x="1394" y="987"/>
                </a:cubicBezTo>
                <a:cubicBezTo>
                  <a:pt x="1398" y="987"/>
                  <a:pt x="1397" y="992"/>
                  <a:pt x="1398" y="993"/>
                </a:cubicBezTo>
                <a:cubicBezTo>
                  <a:pt x="1402" y="994"/>
                  <a:pt x="1400" y="989"/>
                  <a:pt x="1401" y="987"/>
                </a:cubicBezTo>
                <a:cubicBezTo>
                  <a:pt x="1404" y="987"/>
                  <a:pt x="1403" y="992"/>
                  <a:pt x="1405" y="993"/>
                </a:cubicBezTo>
                <a:cubicBezTo>
                  <a:pt x="1409" y="993"/>
                  <a:pt x="1412" y="992"/>
                  <a:pt x="1415" y="991"/>
                </a:cubicBezTo>
                <a:cubicBezTo>
                  <a:pt x="1414" y="986"/>
                  <a:pt x="1415" y="979"/>
                  <a:pt x="1412" y="976"/>
                </a:cubicBezTo>
                <a:cubicBezTo>
                  <a:pt x="1417" y="966"/>
                  <a:pt x="1411" y="947"/>
                  <a:pt x="1418" y="937"/>
                </a:cubicBezTo>
                <a:cubicBezTo>
                  <a:pt x="1418" y="942"/>
                  <a:pt x="1423" y="948"/>
                  <a:pt x="1420" y="952"/>
                </a:cubicBezTo>
                <a:cubicBezTo>
                  <a:pt x="1421" y="955"/>
                  <a:pt x="1422" y="957"/>
                  <a:pt x="1424" y="959"/>
                </a:cubicBezTo>
                <a:cubicBezTo>
                  <a:pt x="1425" y="961"/>
                  <a:pt x="1423" y="962"/>
                  <a:pt x="1422" y="963"/>
                </a:cubicBezTo>
                <a:cubicBezTo>
                  <a:pt x="1426" y="966"/>
                  <a:pt x="1430" y="962"/>
                  <a:pt x="1431" y="959"/>
                </a:cubicBezTo>
                <a:cubicBezTo>
                  <a:pt x="1434" y="967"/>
                  <a:pt x="1429" y="981"/>
                  <a:pt x="1435" y="989"/>
                </a:cubicBezTo>
                <a:cubicBezTo>
                  <a:pt x="1435" y="1012"/>
                  <a:pt x="1435" y="1036"/>
                  <a:pt x="1435" y="1060"/>
                </a:cubicBezTo>
                <a:cubicBezTo>
                  <a:pt x="1349" y="1060"/>
                  <a:pt x="1254" y="1060"/>
                  <a:pt x="1165" y="1060"/>
                </a:cubicBezTo>
                <a:cubicBezTo>
                  <a:pt x="1155" y="1060"/>
                  <a:pt x="1132" y="1062"/>
                  <a:pt x="1127" y="1059"/>
                </a:cubicBezTo>
                <a:cubicBezTo>
                  <a:pt x="1125" y="1057"/>
                  <a:pt x="1130" y="1054"/>
                  <a:pt x="1127" y="1052"/>
                </a:cubicBezTo>
                <a:cubicBezTo>
                  <a:pt x="1128" y="1052"/>
                  <a:pt x="1129" y="1055"/>
                  <a:pt x="1129" y="1053"/>
                </a:cubicBezTo>
                <a:cubicBezTo>
                  <a:pt x="1130" y="1051"/>
                  <a:pt x="1129" y="1046"/>
                  <a:pt x="1126" y="1047"/>
                </a:cubicBezTo>
                <a:cubicBezTo>
                  <a:pt x="1127" y="1049"/>
                  <a:pt x="1123" y="1056"/>
                  <a:pt x="1122" y="1052"/>
                </a:cubicBezTo>
                <a:cubicBezTo>
                  <a:pt x="1120" y="1057"/>
                  <a:pt x="1126" y="1054"/>
                  <a:pt x="1126" y="1058"/>
                </a:cubicBezTo>
                <a:cubicBezTo>
                  <a:pt x="1125" y="1059"/>
                  <a:pt x="1125" y="1059"/>
                  <a:pt x="1125" y="1060"/>
                </a:cubicBezTo>
                <a:cubicBezTo>
                  <a:pt x="1115" y="1059"/>
                  <a:pt x="1103" y="1061"/>
                  <a:pt x="1094" y="1059"/>
                </a:cubicBezTo>
                <a:cubicBezTo>
                  <a:pt x="1093" y="1048"/>
                  <a:pt x="1108" y="1052"/>
                  <a:pt x="1112" y="1046"/>
                </a:cubicBezTo>
                <a:cubicBezTo>
                  <a:pt x="1112" y="1049"/>
                  <a:pt x="1118" y="1046"/>
                  <a:pt x="1118" y="1049"/>
                </a:cubicBezTo>
                <a:cubicBezTo>
                  <a:pt x="1120" y="1047"/>
                  <a:pt x="1123" y="1046"/>
                  <a:pt x="1124" y="1043"/>
                </a:cubicBezTo>
                <a:cubicBezTo>
                  <a:pt x="1127" y="1043"/>
                  <a:pt x="1131" y="1045"/>
                  <a:pt x="1134" y="1041"/>
                </a:cubicBezTo>
                <a:cubicBezTo>
                  <a:pt x="1135" y="1042"/>
                  <a:pt x="1135" y="1043"/>
                  <a:pt x="1135" y="1044"/>
                </a:cubicBezTo>
                <a:cubicBezTo>
                  <a:pt x="1137" y="1043"/>
                  <a:pt x="1140" y="1040"/>
                  <a:pt x="1138" y="1044"/>
                </a:cubicBezTo>
                <a:cubicBezTo>
                  <a:pt x="1141" y="1044"/>
                  <a:pt x="1139" y="1039"/>
                  <a:pt x="1142" y="1039"/>
                </a:cubicBezTo>
                <a:cubicBezTo>
                  <a:pt x="1143" y="1039"/>
                  <a:pt x="1142" y="1042"/>
                  <a:pt x="1144" y="1042"/>
                </a:cubicBezTo>
                <a:cubicBezTo>
                  <a:pt x="1145" y="1041"/>
                  <a:pt x="1146" y="1039"/>
                  <a:pt x="1148" y="1039"/>
                </a:cubicBezTo>
                <a:cubicBezTo>
                  <a:pt x="1148" y="1040"/>
                  <a:pt x="1148" y="1042"/>
                  <a:pt x="1150" y="1043"/>
                </a:cubicBezTo>
                <a:cubicBezTo>
                  <a:pt x="1152" y="1041"/>
                  <a:pt x="1147" y="1039"/>
                  <a:pt x="1150" y="1039"/>
                </a:cubicBezTo>
                <a:cubicBezTo>
                  <a:pt x="1153" y="1038"/>
                  <a:pt x="1150" y="1043"/>
                  <a:pt x="1154" y="1041"/>
                </a:cubicBezTo>
                <a:cubicBezTo>
                  <a:pt x="1155" y="1038"/>
                  <a:pt x="1155" y="1038"/>
                  <a:pt x="1157" y="1035"/>
                </a:cubicBezTo>
                <a:cubicBezTo>
                  <a:pt x="1154" y="1036"/>
                  <a:pt x="1148" y="1034"/>
                  <a:pt x="1146" y="1038"/>
                </a:cubicBezTo>
                <a:cubicBezTo>
                  <a:pt x="1145" y="1037"/>
                  <a:pt x="1145" y="1036"/>
                  <a:pt x="1144" y="1036"/>
                </a:cubicBezTo>
                <a:cubicBezTo>
                  <a:pt x="1127" y="1038"/>
                  <a:pt x="1111" y="1039"/>
                  <a:pt x="1090" y="1039"/>
                </a:cubicBezTo>
                <a:cubicBezTo>
                  <a:pt x="1091" y="1044"/>
                  <a:pt x="1089" y="1044"/>
                  <a:pt x="1090" y="1048"/>
                </a:cubicBezTo>
                <a:cubicBezTo>
                  <a:pt x="1082" y="1050"/>
                  <a:pt x="1074" y="1049"/>
                  <a:pt x="1070" y="1044"/>
                </a:cubicBezTo>
                <a:cubicBezTo>
                  <a:pt x="1074" y="1045"/>
                  <a:pt x="1076" y="1042"/>
                  <a:pt x="1078" y="1040"/>
                </a:cubicBezTo>
                <a:cubicBezTo>
                  <a:pt x="1065" y="1041"/>
                  <a:pt x="1059" y="1040"/>
                  <a:pt x="1049" y="1043"/>
                </a:cubicBezTo>
                <a:cubicBezTo>
                  <a:pt x="1043" y="1039"/>
                  <a:pt x="1029" y="1046"/>
                  <a:pt x="1023" y="1041"/>
                </a:cubicBezTo>
                <a:cubicBezTo>
                  <a:pt x="1017" y="1044"/>
                  <a:pt x="1008" y="1037"/>
                  <a:pt x="1000" y="1041"/>
                </a:cubicBezTo>
                <a:cubicBezTo>
                  <a:pt x="998" y="1036"/>
                  <a:pt x="993" y="1039"/>
                  <a:pt x="991" y="1037"/>
                </a:cubicBezTo>
                <a:cubicBezTo>
                  <a:pt x="984" y="1041"/>
                  <a:pt x="974" y="1037"/>
                  <a:pt x="965" y="1038"/>
                </a:cubicBezTo>
                <a:cubicBezTo>
                  <a:pt x="961" y="1038"/>
                  <a:pt x="956" y="1041"/>
                  <a:pt x="952" y="1039"/>
                </a:cubicBezTo>
                <a:cubicBezTo>
                  <a:pt x="951" y="1039"/>
                  <a:pt x="950" y="1041"/>
                  <a:pt x="948" y="1041"/>
                </a:cubicBezTo>
                <a:cubicBezTo>
                  <a:pt x="936" y="1038"/>
                  <a:pt x="926" y="1044"/>
                  <a:pt x="913" y="1041"/>
                </a:cubicBezTo>
                <a:cubicBezTo>
                  <a:pt x="903" y="1041"/>
                  <a:pt x="889" y="1045"/>
                  <a:pt x="877" y="1039"/>
                </a:cubicBezTo>
                <a:cubicBezTo>
                  <a:pt x="873" y="1039"/>
                  <a:pt x="866" y="1039"/>
                  <a:pt x="863" y="1036"/>
                </a:cubicBezTo>
                <a:cubicBezTo>
                  <a:pt x="861" y="1039"/>
                  <a:pt x="854" y="1036"/>
                  <a:pt x="851" y="1034"/>
                </a:cubicBezTo>
                <a:cubicBezTo>
                  <a:pt x="846" y="1037"/>
                  <a:pt x="839" y="1033"/>
                  <a:pt x="834" y="1034"/>
                </a:cubicBezTo>
                <a:cubicBezTo>
                  <a:pt x="831" y="1032"/>
                  <a:pt x="826" y="1031"/>
                  <a:pt x="821" y="1031"/>
                </a:cubicBezTo>
                <a:cubicBezTo>
                  <a:pt x="820" y="1030"/>
                  <a:pt x="819" y="1028"/>
                  <a:pt x="818" y="1027"/>
                </a:cubicBezTo>
                <a:cubicBezTo>
                  <a:pt x="821" y="1025"/>
                  <a:pt x="825" y="1024"/>
                  <a:pt x="827" y="1022"/>
                </a:cubicBezTo>
                <a:cubicBezTo>
                  <a:pt x="822" y="1021"/>
                  <a:pt x="815" y="1022"/>
                  <a:pt x="809" y="1021"/>
                </a:cubicBezTo>
                <a:cubicBezTo>
                  <a:pt x="808" y="1018"/>
                  <a:pt x="806" y="1014"/>
                  <a:pt x="803" y="1015"/>
                </a:cubicBezTo>
                <a:cubicBezTo>
                  <a:pt x="800" y="1017"/>
                  <a:pt x="803" y="1017"/>
                  <a:pt x="803" y="1020"/>
                </a:cubicBezTo>
                <a:cubicBezTo>
                  <a:pt x="801" y="1024"/>
                  <a:pt x="799" y="1019"/>
                  <a:pt x="797" y="1022"/>
                </a:cubicBezTo>
                <a:cubicBezTo>
                  <a:pt x="799" y="1022"/>
                  <a:pt x="801" y="1026"/>
                  <a:pt x="800" y="1028"/>
                </a:cubicBezTo>
                <a:cubicBezTo>
                  <a:pt x="792" y="1023"/>
                  <a:pt x="780" y="1029"/>
                  <a:pt x="773" y="1028"/>
                </a:cubicBezTo>
                <a:cubicBezTo>
                  <a:pt x="771" y="1029"/>
                  <a:pt x="774" y="1031"/>
                  <a:pt x="771" y="1032"/>
                </a:cubicBezTo>
                <a:cubicBezTo>
                  <a:pt x="753" y="1027"/>
                  <a:pt x="739" y="1033"/>
                  <a:pt x="722" y="1035"/>
                </a:cubicBezTo>
                <a:cubicBezTo>
                  <a:pt x="721" y="1039"/>
                  <a:pt x="718" y="1042"/>
                  <a:pt x="718" y="1044"/>
                </a:cubicBezTo>
                <a:cubicBezTo>
                  <a:pt x="721" y="1045"/>
                  <a:pt x="719" y="1041"/>
                  <a:pt x="721" y="1042"/>
                </a:cubicBezTo>
                <a:cubicBezTo>
                  <a:pt x="726" y="1047"/>
                  <a:pt x="713" y="1048"/>
                  <a:pt x="711" y="1044"/>
                </a:cubicBezTo>
                <a:cubicBezTo>
                  <a:pt x="712" y="1042"/>
                  <a:pt x="714" y="1044"/>
                  <a:pt x="714" y="1041"/>
                </a:cubicBezTo>
                <a:cubicBezTo>
                  <a:pt x="712" y="1041"/>
                  <a:pt x="712" y="1042"/>
                  <a:pt x="710" y="1042"/>
                </a:cubicBezTo>
                <a:cubicBezTo>
                  <a:pt x="709" y="1041"/>
                  <a:pt x="709" y="1038"/>
                  <a:pt x="707" y="1039"/>
                </a:cubicBezTo>
                <a:cubicBezTo>
                  <a:pt x="698" y="1041"/>
                  <a:pt x="691" y="1037"/>
                  <a:pt x="686" y="1036"/>
                </a:cubicBezTo>
                <a:cubicBezTo>
                  <a:pt x="688" y="1038"/>
                  <a:pt x="685" y="1037"/>
                  <a:pt x="684" y="1038"/>
                </a:cubicBezTo>
                <a:cubicBezTo>
                  <a:pt x="673" y="1034"/>
                  <a:pt x="663" y="1034"/>
                  <a:pt x="650" y="1031"/>
                </a:cubicBezTo>
                <a:cubicBezTo>
                  <a:pt x="639" y="1024"/>
                  <a:pt x="618" y="1032"/>
                  <a:pt x="609" y="1025"/>
                </a:cubicBezTo>
                <a:cubicBezTo>
                  <a:pt x="610" y="1022"/>
                  <a:pt x="613" y="1022"/>
                  <a:pt x="613" y="1018"/>
                </a:cubicBezTo>
                <a:cubicBezTo>
                  <a:pt x="610" y="1017"/>
                  <a:pt x="609" y="1020"/>
                  <a:pt x="609" y="1017"/>
                </a:cubicBezTo>
                <a:cubicBezTo>
                  <a:pt x="611" y="1015"/>
                  <a:pt x="613" y="1019"/>
                  <a:pt x="615" y="1017"/>
                </a:cubicBezTo>
                <a:cubicBezTo>
                  <a:pt x="613" y="1015"/>
                  <a:pt x="613" y="1012"/>
                  <a:pt x="616" y="1011"/>
                </a:cubicBezTo>
                <a:cubicBezTo>
                  <a:pt x="614" y="1009"/>
                  <a:pt x="611" y="1010"/>
                  <a:pt x="611" y="1008"/>
                </a:cubicBezTo>
                <a:cubicBezTo>
                  <a:pt x="613" y="1003"/>
                  <a:pt x="607" y="1004"/>
                  <a:pt x="606" y="1000"/>
                </a:cubicBezTo>
                <a:cubicBezTo>
                  <a:pt x="607" y="999"/>
                  <a:pt x="608" y="998"/>
                  <a:pt x="610" y="998"/>
                </a:cubicBezTo>
                <a:cubicBezTo>
                  <a:pt x="612" y="1000"/>
                  <a:pt x="613" y="1003"/>
                  <a:pt x="614" y="1006"/>
                </a:cubicBezTo>
                <a:cubicBezTo>
                  <a:pt x="619" y="1006"/>
                  <a:pt x="623" y="1006"/>
                  <a:pt x="624" y="1010"/>
                </a:cubicBezTo>
                <a:cubicBezTo>
                  <a:pt x="621" y="1012"/>
                  <a:pt x="619" y="1007"/>
                  <a:pt x="617" y="1011"/>
                </a:cubicBezTo>
                <a:cubicBezTo>
                  <a:pt x="619" y="1016"/>
                  <a:pt x="622" y="1017"/>
                  <a:pt x="621" y="1025"/>
                </a:cubicBezTo>
                <a:cubicBezTo>
                  <a:pt x="627" y="1019"/>
                  <a:pt x="636" y="1026"/>
                  <a:pt x="642" y="1024"/>
                </a:cubicBezTo>
                <a:cubicBezTo>
                  <a:pt x="643" y="1021"/>
                  <a:pt x="640" y="1023"/>
                  <a:pt x="641" y="1021"/>
                </a:cubicBezTo>
                <a:cubicBezTo>
                  <a:pt x="642" y="1021"/>
                  <a:pt x="647" y="1018"/>
                  <a:pt x="648" y="1022"/>
                </a:cubicBezTo>
                <a:cubicBezTo>
                  <a:pt x="650" y="1023"/>
                  <a:pt x="649" y="1019"/>
                  <a:pt x="652" y="1019"/>
                </a:cubicBezTo>
                <a:cubicBezTo>
                  <a:pt x="654" y="1022"/>
                  <a:pt x="655" y="1025"/>
                  <a:pt x="657" y="1028"/>
                </a:cubicBezTo>
                <a:cubicBezTo>
                  <a:pt x="657" y="1024"/>
                  <a:pt x="659" y="1023"/>
                  <a:pt x="660" y="1021"/>
                </a:cubicBezTo>
                <a:cubicBezTo>
                  <a:pt x="663" y="1020"/>
                  <a:pt x="665" y="1024"/>
                  <a:pt x="667" y="1021"/>
                </a:cubicBezTo>
                <a:cubicBezTo>
                  <a:pt x="665" y="1020"/>
                  <a:pt x="662" y="1020"/>
                  <a:pt x="662" y="1018"/>
                </a:cubicBezTo>
                <a:cubicBezTo>
                  <a:pt x="662" y="1015"/>
                  <a:pt x="662" y="1011"/>
                  <a:pt x="665" y="1012"/>
                </a:cubicBezTo>
                <a:cubicBezTo>
                  <a:pt x="667" y="1012"/>
                  <a:pt x="668" y="1017"/>
                  <a:pt x="666" y="1017"/>
                </a:cubicBezTo>
                <a:cubicBezTo>
                  <a:pt x="668" y="1018"/>
                  <a:pt x="669" y="1014"/>
                  <a:pt x="670" y="1017"/>
                </a:cubicBezTo>
                <a:cubicBezTo>
                  <a:pt x="670" y="1012"/>
                  <a:pt x="667" y="1011"/>
                  <a:pt x="663" y="1009"/>
                </a:cubicBezTo>
                <a:cubicBezTo>
                  <a:pt x="660" y="1011"/>
                  <a:pt x="657" y="1015"/>
                  <a:pt x="653" y="1012"/>
                </a:cubicBezTo>
                <a:cubicBezTo>
                  <a:pt x="653" y="1011"/>
                  <a:pt x="654" y="1008"/>
                  <a:pt x="652" y="1009"/>
                </a:cubicBezTo>
                <a:cubicBezTo>
                  <a:pt x="652" y="1009"/>
                  <a:pt x="652" y="1010"/>
                  <a:pt x="652" y="1011"/>
                </a:cubicBezTo>
                <a:cubicBezTo>
                  <a:pt x="651" y="1009"/>
                  <a:pt x="649" y="1008"/>
                  <a:pt x="648" y="1007"/>
                </a:cubicBezTo>
                <a:cubicBezTo>
                  <a:pt x="653" y="1007"/>
                  <a:pt x="657" y="1009"/>
                  <a:pt x="661" y="1005"/>
                </a:cubicBezTo>
                <a:cubicBezTo>
                  <a:pt x="663" y="1006"/>
                  <a:pt x="664" y="1008"/>
                  <a:pt x="667" y="1008"/>
                </a:cubicBezTo>
                <a:cubicBezTo>
                  <a:pt x="667" y="1005"/>
                  <a:pt x="669" y="1007"/>
                  <a:pt x="671" y="1005"/>
                </a:cubicBezTo>
                <a:cubicBezTo>
                  <a:pt x="670" y="1001"/>
                  <a:pt x="665" y="1002"/>
                  <a:pt x="663" y="999"/>
                </a:cubicBezTo>
                <a:cubicBezTo>
                  <a:pt x="665" y="999"/>
                  <a:pt x="675" y="997"/>
                  <a:pt x="676" y="1002"/>
                </a:cubicBezTo>
                <a:cubicBezTo>
                  <a:pt x="677" y="1004"/>
                  <a:pt x="673" y="1002"/>
                  <a:pt x="673" y="1005"/>
                </a:cubicBezTo>
                <a:cubicBezTo>
                  <a:pt x="681" y="1012"/>
                  <a:pt x="693" y="1005"/>
                  <a:pt x="701" y="1012"/>
                </a:cubicBezTo>
                <a:cubicBezTo>
                  <a:pt x="695" y="1014"/>
                  <a:pt x="692" y="1011"/>
                  <a:pt x="687" y="1010"/>
                </a:cubicBezTo>
                <a:cubicBezTo>
                  <a:pt x="686" y="1011"/>
                  <a:pt x="686" y="1014"/>
                  <a:pt x="685" y="1015"/>
                </a:cubicBezTo>
                <a:cubicBezTo>
                  <a:pt x="680" y="1015"/>
                  <a:pt x="679" y="1006"/>
                  <a:pt x="673" y="1009"/>
                </a:cubicBezTo>
                <a:cubicBezTo>
                  <a:pt x="680" y="1010"/>
                  <a:pt x="676" y="1019"/>
                  <a:pt x="683" y="1020"/>
                </a:cubicBezTo>
                <a:cubicBezTo>
                  <a:pt x="685" y="1019"/>
                  <a:pt x="684" y="1015"/>
                  <a:pt x="687" y="1015"/>
                </a:cubicBezTo>
                <a:cubicBezTo>
                  <a:pt x="689" y="1015"/>
                  <a:pt x="689" y="1017"/>
                  <a:pt x="690" y="1017"/>
                </a:cubicBezTo>
                <a:cubicBezTo>
                  <a:pt x="690" y="1019"/>
                  <a:pt x="687" y="1018"/>
                  <a:pt x="688" y="1020"/>
                </a:cubicBezTo>
                <a:cubicBezTo>
                  <a:pt x="693" y="1016"/>
                  <a:pt x="696" y="1026"/>
                  <a:pt x="698" y="1020"/>
                </a:cubicBezTo>
                <a:cubicBezTo>
                  <a:pt x="696" y="1019"/>
                  <a:pt x="692" y="1019"/>
                  <a:pt x="691" y="1017"/>
                </a:cubicBezTo>
                <a:cubicBezTo>
                  <a:pt x="693" y="1015"/>
                  <a:pt x="696" y="1016"/>
                  <a:pt x="699" y="1014"/>
                </a:cubicBezTo>
                <a:cubicBezTo>
                  <a:pt x="701" y="1016"/>
                  <a:pt x="704" y="1017"/>
                  <a:pt x="705" y="1020"/>
                </a:cubicBezTo>
                <a:cubicBezTo>
                  <a:pt x="706" y="1017"/>
                  <a:pt x="703" y="1017"/>
                  <a:pt x="704" y="1015"/>
                </a:cubicBezTo>
                <a:cubicBezTo>
                  <a:pt x="710" y="1014"/>
                  <a:pt x="712" y="1020"/>
                  <a:pt x="717" y="1021"/>
                </a:cubicBezTo>
                <a:cubicBezTo>
                  <a:pt x="717" y="1015"/>
                  <a:pt x="707" y="1015"/>
                  <a:pt x="704" y="1011"/>
                </a:cubicBezTo>
                <a:cubicBezTo>
                  <a:pt x="705" y="1010"/>
                  <a:pt x="709" y="1011"/>
                  <a:pt x="709" y="1009"/>
                </a:cubicBezTo>
                <a:cubicBezTo>
                  <a:pt x="707" y="1008"/>
                  <a:pt x="702" y="1010"/>
                  <a:pt x="701" y="1007"/>
                </a:cubicBezTo>
                <a:cubicBezTo>
                  <a:pt x="704" y="1005"/>
                  <a:pt x="710" y="1006"/>
                  <a:pt x="712" y="1008"/>
                </a:cubicBezTo>
                <a:cubicBezTo>
                  <a:pt x="711" y="1010"/>
                  <a:pt x="711" y="1011"/>
                  <a:pt x="712" y="1013"/>
                </a:cubicBezTo>
                <a:cubicBezTo>
                  <a:pt x="714" y="1014"/>
                  <a:pt x="715" y="1011"/>
                  <a:pt x="719" y="1012"/>
                </a:cubicBezTo>
                <a:cubicBezTo>
                  <a:pt x="720" y="1015"/>
                  <a:pt x="724" y="1015"/>
                  <a:pt x="724" y="1019"/>
                </a:cubicBezTo>
                <a:cubicBezTo>
                  <a:pt x="729" y="1020"/>
                  <a:pt x="732" y="1016"/>
                  <a:pt x="736" y="1014"/>
                </a:cubicBezTo>
                <a:cubicBezTo>
                  <a:pt x="733" y="1013"/>
                  <a:pt x="732" y="1011"/>
                  <a:pt x="730" y="1009"/>
                </a:cubicBezTo>
                <a:cubicBezTo>
                  <a:pt x="730" y="1012"/>
                  <a:pt x="727" y="1010"/>
                  <a:pt x="726" y="1011"/>
                </a:cubicBezTo>
                <a:cubicBezTo>
                  <a:pt x="726" y="1012"/>
                  <a:pt x="727" y="1015"/>
                  <a:pt x="725" y="1015"/>
                </a:cubicBezTo>
                <a:cubicBezTo>
                  <a:pt x="722" y="1013"/>
                  <a:pt x="717" y="1012"/>
                  <a:pt x="713" y="1009"/>
                </a:cubicBezTo>
                <a:cubicBezTo>
                  <a:pt x="720" y="1003"/>
                  <a:pt x="732" y="1007"/>
                  <a:pt x="740" y="1007"/>
                </a:cubicBezTo>
                <a:cubicBezTo>
                  <a:pt x="740" y="1002"/>
                  <a:pt x="734" y="1004"/>
                  <a:pt x="734" y="1000"/>
                </a:cubicBezTo>
                <a:cubicBezTo>
                  <a:pt x="735" y="1000"/>
                  <a:pt x="734" y="997"/>
                  <a:pt x="736" y="997"/>
                </a:cubicBezTo>
                <a:cubicBezTo>
                  <a:pt x="740" y="996"/>
                  <a:pt x="739" y="1000"/>
                  <a:pt x="741" y="1000"/>
                </a:cubicBezTo>
                <a:cubicBezTo>
                  <a:pt x="741" y="1000"/>
                  <a:pt x="740" y="1004"/>
                  <a:pt x="741" y="1006"/>
                </a:cubicBezTo>
                <a:cubicBezTo>
                  <a:pt x="746" y="1006"/>
                  <a:pt x="751" y="1008"/>
                  <a:pt x="751" y="1012"/>
                </a:cubicBezTo>
                <a:cubicBezTo>
                  <a:pt x="753" y="1008"/>
                  <a:pt x="762" y="1007"/>
                  <a:pt x="764" y="1012"/>
                </a:cubicBezTo>
                <a:cubicBezTo>
                  <a:pt x="762" y="1015"/>
                  <a:pt x="756" y="1009"/>
                  <a:pt x="755" y="1013"/>
                </a:cubicBezTo>
                <a:cubicBezTo>
                  <a:pt x="759" y="1014"/>
                  <a:pt x="758" y="1016"/>
                  <a:pt x="759" y="1017"/>
                </a:cubicBezTo>
                <a:cubicBezTo>
                  <a:pt x="764" y="1017"/>
                  <a:pt x="765" y="1015"/>
                  <a:pt x="770" y="1015"/>
                </a:cubicBezTo>
                <a:cubicBezTo>
                  <a:pt x="772" y="1017"/>
                  <a:pt x="771" y="1019"/>
                  <a:pt x="771" y="1021"/>
                </a:cubicBezTo>
                <a:cubicBezTo>
                  <a:pt x="773" y="1022"/>
                  <a:pt x="771" y="1019"/>
                  <a:pt x="773" y="1019"/>
                </a:cubicBezTo>
                <a:cubicBezTo>
                  <a:pt x="777" y="1023"/>
                  <a:pt x="781" y="1022"/>
                  <a:pt x="785" y="1024"/>
                </a:cubicBezTo>
                <a:cubicBezTo>
                  <a:pt x="783" y="1019"/>
                  <a:pt x="781" y="1016"/>
                  <a:pt x="774" y="1017"/>
                </a:cubicBezTo>
                <a:cubicBezTo>
                  <a:pt x="773" y="1014"/>
                  <a:pt x="770" y="1012"/>
                  <a:pt x="768" y="1013"/>
                </a:cubicBezTo>
                <a:cubicBezTo>
                  <a:pt x="769" y="1010"/>
                  <a:pt x="764" y="1009"/>
                  <a:pt x="766" y="1008"/>
                </a:cubicBezTo>
                <a:cubicBezTo>
                  <a:pt x="769" y="1008"/>
                  <a:pt x="770" y="1010"/>
                  <a:pt x="772" y="1013"/>
                </a:cubicBezTo>
                <a:cubicBezTo>
                  <a:pt x="779" y="1013"/>
                  <a:pt x="787" y="1016"/>
                  <a:pt x="792" y="1020"/>
                </a:cubicBezTo>
                <a:cubicBezTo>
                  <a:pt x="793" y="1018"/>
                  <a:pt x="794" y="1015"/>
                  <a:pt x="793" y="1013"/>
                </a:cubicBezTo>
                <a:cubicBezTo>
                  <a:pt x="788" y="1016"/>
                  <a:pt x="784" y="1013"/>
                  <a:pt x="783" y="1008"/>
                </a:cubicBezTo>
                <a:cubicBezTo>
                  <a:pt x="786" y="1006"/>
                  <a:pt x="792" y="1008"/>
                  <a:pt x="790" y="1012"/>
                </a:cubicBezTo>
                <a:cubicBezTo>
                  <a:pt x="793" y="1008"/>
                  <a:pt x="797" y="1014"/>
                  <a:pt x="799" y="1009"/>
                </a:cubicBezTo>
                <a:cubicBezTo>
                  <a:pt x="797" y="1007"/>
                  <a:pt x="792" y="1008"/>
                  <a:pt x="792" y="1004"/>
                </a:cubicBezTo>
                <a:cubicBezTo>
                  <a:pt x="797" y="1005"/>
                  <a:pt x="802" y="1003"/>
                  <a:pt x="803" y="1007"/>
                </a:cubicBezTo>
                <a:cubicBezTo>
                  <a:pt x="803" y="1009"/>
                  <a:pt x="801" y="1008"/>
                  <a:pt x="802" y="1010"/>
                </a:cubicBezTo>
                <a:cubicBezTo>
                  <a:pt x="809" y="1009"/>
                  <a:pt x="812" y="1017"/>
                  <a:pt x="818" y="1019"/>
                </a:cubicBezTo>
                <a:cubicBezTo>
                  <a:pt x="818" y="1014"/>
                  <a:pt x="825" y="1017"/>
                  <a:pt x="825" y="1013"/>
                </a:cubicBezTo>
                <a:cubicBezTo>
                  <a:pt x="823" y="1013"/>
                  <a:pt x="821" y="1015"/>
                  <a:pt x="820" y="1013"/>
                </a:cubicBezTo>
                <a:cubicBezTo>
                  <a:pt x="820" y="1010"/>
                  <a:pt x="824" y="1011"/>
                  <a:pt x="825" y="1009"/>
                </a:cubicBezTo>
                <a:cubicBezTo>
                  <a:pt x="821" y="1008"/>
                  <a:pt x="815" y="1009"/>
                  <a:pt x="809" y="1011"/>
                </a:cubicBezTo>
                <a:cubicBezTo>
                  <a:pt x="810" y="1009"/>
                  <a:pt x="809" y="1009"/>
                  <a:pt x="809" y="1007"/>
                </a:cubicBezTo>
                <a:cubicBezTo>
                  <a:pt x="815" y="1006"/>
                  <a:pt x="824" y="1004"/>
                  <a:pt x="829" y="1008"/>
                </a:cubicBezTo>
                <a:cubicBezTo>
                  <a:pt x="829" y="1013"/>
                  <a:pt x="834" y="1012"/>
                  <a:pt x="835" y="1016"/>
                </a:cubicBezTo>
                <a:cubicBezTo>
                  <a:pt x="834" y="1017"/>
                  <a:pt x="828" y="1016"/>
                  <a:pt x="831" y="1019"/>
                </a:cubicBezTo>
                <a:cubicBezTo>
                  <a:pt x="834" y="1021"/>
                  <a:pt x="834" y="1014"/>
                  <a:pt x="837" y="1018"/>
                </a:cubicBezTo>
                <a:cubicBezTo>
                  <a:pt x="838" y="1016"/>
                  <a:pt x="842" y="1016"/>
                  <a:pt x="840" y="1013"/>
                </a:cubicBezTo>
                <a:cubicBezTo>
                  <a:pt x="837" y="1013"/>
                  <a:pt x="838" y="1016"/>
                  <a:pt x="835" y="1014"/>
                </a:cubicBezTo>
                <a:cubicBezTo>
                  <a:pt x="838" y="1011"/>
                  <a:pt x="836" y="1011"/>
                  <a:pt x="835" y="1006"/>
                </a:cubicBezTo>
                <a:cubicBezTo>
                  <a:pt x="840" y="1010"/>
                  <a:pt x="845" y="1005"/>
                  <a:pt x="850" y="1006"/>
                </a:cubicBezTo>
                <a:cubicBezTo>
                  <a:pt x="852" y="1009"/>
                  <a:pt x="857" y="1013"/>
                  <a:pt x="862" y="1011"/>
                </a:cubicBezTo>
                <a:cubicBezTo>
                  <a:pt x="860" y="1008"/>
                  <a:pt x="855" y="1010"/>
                  <a:pt x="855" y="1006"/>
                </a:cubicBezTo>
                <a:cubicBezTo>
                  <a:pt x="862" y="1010"/>
                  <a:pt x="869" y="1007"/>
                  <a:pt x="877" y="1006"/>
                </a:cubicBezTo>
                <a:cubicBezTo>
                  <a:pt x="879" y="1006"/>
                  <a:pt x="877" y="1009"/>
                  <a:pt x="879" y="1009"/>
                </a:cubicBezTo>
                <a:cubicBezTo>
                  <a:pt x="881" y="1007"/>
                  <a:pt x="882" y="1005"/>
                  <a:pt x="884" y="1004"/>
                </a:cubicBezTo>
                <a:cubicBezTo>
                  <a:pt x="892" y="1007"/>
                  <a:pt x="897" y="1004"/>
                  <a:pt x="906" y="1007"/>
                </a:cubicBezTo>
                <a:cubicBezTo>
                  <a:pt x="906" y="1003"/>
                  <a:pt x="907" y="1000"/>
                  <a:pt x="910" y="999"/>
                </a:cubicBezTo>
                <a:cubicBezTo>
                  <a:pt x="911" y="999"/>
                  <a:pt x="912" y="999"/>
                  <a:pt x="913" y="1000"/>
                </a:cubicBezTo>
                <a:cubicBezTo>
                  <a:pt x="912" y="1003"/>
                  <a:pt x="911" y="1004"/>
                  <a:pt x="913" y="1006"/>
                </a:cubicBezTo>
                <a:cubicBezTo>
                  <a:pt x="917" y="1005"/>
                  <a:pt x="928" y="1008"/>
                  <a:pt x="930" y="1002"/>
                </a:cubicBezTo>
                <a:cubicBezTo>
                  <a:pt x="926" y="999"/>
                  <a:pt x="926" y="994"/>
                  <a:pt x="918" y="995"/>
                </a:cubicBezTo>
                <a:cubicBezTo>
                  <a:pt x="916" y="995"/>
                  <a:pt x="918" y="998"/>
                  <a:pt x="915" y="998"/>
                </a:cubicBezTo>
                <a:cubicBezTo>
                  <a:pt x="912" y="999"/>
                  <a:pt x="913" y="994"/>
                  <a:pt x="911" y="995"/>
                </a:cubicBezTo>
                <a:cubicBezTo>
                  <a:pt x="907" y="998"/>
                  <a:pt x="903" y="998"/>
                  <a:pt x="899" y="996"/>
                </a:cubicBezTo>
                <a:cubicBezTo>
                  <a:pt x="898" y="998"/>
                  <a:pt x="896" y="996"/>
                  <a:pt x="892" y="997"/>
                </a:cubicBezTo>
                <a:cubicBezTo>
                  <a:pt x="891" y="1000"/>
                  <a:pt x="895" y="1000"/>
                  <a:pt x="893" y="1000"/>
                </a:cubicBezTo>
                <a:cubicBezTo>
                  <a:pt x="892" y="1000"/>
                  <a:pt x="891" y="1000"/>
                  <a:pt x="889" y="1000"/>
                </a:cubicBezTo>
                <a:cubicBezTo>
                  <a:pt x="890" y="999"/>
                  <a:pt x="889" y="998"/>
                  <a:pt x="889" y="997"/>
                </a:cubicBezTo>
                <a:cubicBezTo>
                  <a:pt x="877" y="995"/>
                  <a:pt x="861" y="995"/>
                  <a:pt x="846" y="996"/>
                </a:cubicBezTo>
                <a:cubicBezTo>
                  <a:pt x="843" y="988"/>
                  <a:pt x="837" y="982"/>
                  <a:pt x="831" y="977"/>
                </a:cubicBezTo>
                <a:cubicBezTo>
                  <a:pt x="826" y="984"/>
                  <a:pt x="820" y="988"/>
                  <a:pt x="817" y="996"/>
                </a:cubicBezTo>
                <a:cubicBezTo>
                  <a:pt x="821" y="997"/>
                  <a:pt x="822" y="999"/>
                  <a:pt x="824" y="999"/>
                </a:cubicBezTo>
                <a:cubicBezTo>
                  <a:pt x="822" y="1003"/>
                  <a:pt x="815" y="999"/>
                  <a:pt x="814" y="1003"/>
                </a:cubicBezTo>
                <a:cubicBezTo>
                  <a:pt x="814" y="1001"/>
                  <a:pt x="812" y="1002"/>
                  <a:pt x="812" y="1000"/>
                </a:cubicBezTo>
                <a:cubicBezTo>
                  <a:pt x="813" y="1000"/>
                  <a:pt x="815" y="999"/>
                  <a:pt x="816" y="998"/>
                </a:cubicBezTo>
                <a:cubicBezTo>
                  <a:pt x="811" y="995"/>
                  <a:pt x="797" y="995"/>
                  <a:pt x="793" y="998"/>
                </a:cubicBezTo>
                <a:cubicBezTo>
                  <a:pt x="794" y="1000"/>
                  <a:pt x="797" y="998"/>
                  <a:pt x="797" y="1000"/>
                </a:cubicBezTo>
                <a:cubicBezTo>
                  <a:pt x="795" y="1004"/>
                  <a:pt x="788" y="998"/>
                  <a:pt x="789" y="996"/>
                </a:cubicBezTo>
                <a:cubicBezTo>
                  <a:pt x="777" y="998"/>
                  <a:pt x="759" y="994"/>
                  <a:pt x="748" y="996"/>
                </a:cubicBezTo>
                <a:cubicBezTo>
                  <a:pt x="751" y="997"/>
                  <a:pt x="754" y="999"/>
                  <a:pt x="757" y="1000"/>
                </a:cubicBezTo>
                <a:cubicBezTo>
                  <a:pt x="753" y="1000"/>
                  <a:pt x="750" y="1001"/>
                  <a:pt x="748" y="1003"/>
                </a:cubicBezTo>
                <a:cubicBezTo>
                  <a:pt x="748" y="1002"/>
                  <a:pt x="746" y="1003"/>
                  <a:pt x="746" y="1002"/>
                </a:cubicBezTo>
                <a:cubicBezTo>
                  <a:pt x="744" y="1000"/>
                  <a:pt x="748" y="1001"/>
                  <a:pt x="747" y="998"/>
                </a:cubicBezTo>
                <a:cubicBezTo>
                  <a:pt x="744" y="995"/>
                  <a:pt x="737" y="995"/>
                  <a:pt x="730" y="996"/>
                </a:cubicBezTo>
                <a:cubicBezTo>
                  <a:pt x="729" y="1000"/>
                  <a:pt x="733" y="998"/>
                  <a:pt x="733" y="1000"/>
                </a:cubicBezTo>
                <a:cubicBezTo>
                  <a:pt x="730" y="1001"/>
                  <a:pt x="730" y="1003"/>
                  <a:pt x="727" y="1002"/>
                </a:cubicBezTo>
                <a:cubicBezTo>
                  <a:pt x="726" y="1000"/>
                  <a:pt x="726" y="998"/>
                  <a:pt x="725" y="996"/>
                </a:cubicBezTo>
                <a:cubicBezTo>
                  <a:pt x="722" y="995"/>
                  <a:pt x="718" y="996"/>
                  <a:pt x="719" y="991"/>
                </a:cubicBezTo>
                <a:cubicBezTo>
                  <a:pt x="720" y="989"/>
                  <a:pt x="722" y="993"/>
                  <a:pt x="722" y="990"/>
                </a:cubicBezTo>
                <a:cubicBezTo>
                  <a:pt x="726" y="962"/>
                  <a:pt x="731" y="936"/>
                  <a:pt x="736" y="909"/>
                </a:cubicBezTo>
                <a:cubicBezTo>
                  <a:pt x="746" y="854"/>
                  <a:pt x="756" y="797"/>
                  <a:pt x="764" y="742"/>
                </a:cubicBezTo>
                <a:cubicBezTo>
                  <a:pt x="768" y="719"/>
                  <a:pt x="775" y="696"/>
                  <a:pt x="775" y="674"/>
                </a:cubicBezTo>
                <a:cubicBezTo>
                  <a:pt x="775" y="666"/>
                  <a:pt x="777" y="662"/>
                  <a:pt x="778" y="656"/>
                </a:cubicBezTo>
                <a:cubicBezTo>
                  <a:pt x="781" y="636"/>
                  <a:pt x="782" y="618"/>
                  <a:pt x="785" y="599"/>
                </a:cubicBezTo>
                <a:cubicBezTo>
                  <a:pt x="770" y="583"/>
                  <a:pt x="755" y="568"/>
                  <a:pt x="740" y="552"/>
                </a:cubicBezTo>
                <a:cubicBezTo>
                  <a:pt x="745" y="552"/>
                  <a:pt x="747" y="555"/>
                  <a:pt x="747" y="559"/>
                </a:cubicBezTo>
                <a:cubicBezTo>
                  <a:pt x="762" y="570"/>
                  <a:pt x="771" y="585"/>
                  <a:pt x="785" y="596"/>
                </a:cubicBezTo>
                <a:cubicBezTo>
                  <a:pt x="788" y="582"/>
                  <a:pt x="789" y="565"/>
                  <a:pt x="792" y="550"/>
                </a:cubicBezTo>
                <a:cubicBezTo>
                  <a:pt x="775" y="549"/>
                  <a:pt x="753" y="548"/>
                  <a:pt x="738" y="551"/>
                </a:cubicBezTo>
                <a:cubicBezTo>
                  <a:pt x="732" y="548"/>
                  <a:pt x="724" y="550"/>
                  <a:pt x="719" y="551"/>
                </a:cubicBezTo>
                <a:cubicBezTo>
                  <a:pt x="724" y="565"/>
                  <a:pt x="717" y="586"/>
                  <a:pt x="723" y="601"/>
                </a:cubicBezTo>
                <a:cubicBezTo>
                  <a:pt x="721" y="601"/>
                  <a:pt x="721" y="603"/>
                  <a:pt x="721" y="605"/>
                </a:cubicBezTo>
                <a:cubicBezTo>
                  <a:pt x="722" y="606"/>
                  <a:pt x="724" y="607"/>
                  <a:pt x="723" y="611"/>
                </a:cubicBezTo>
                <a:cubicBezTo>
                  <a:pt x="722" y="613"/>
                  <a:pt x="720" y="607"/>
                  <a:pt x="719" y="612"/>
                </a:cubicBezTo>
                <a:cubicBezTo>
                  <a:pt x="721" y="616"/>
                  <a:pt x="729" y="622"/>
                  <a:pt x="732" y="627"/>
                </a:cubicBezTo>
                <a:cubicBezTo>
                  <a:pt x="731" y="627"/>
                  <a:pt x="730" y="626"/>
                  <a:pt x="727" y="627"/>
                </a:cubicBezTo>
                <a:cubicBezTo>
                  <a:pt x="724" y="623"/>
                  <a:pt x="721" y="619"/>
                  <a:pt x="717" y="616"/>
                </a:cubicBezTo>
                <a:cubicBezTo>
                  <a:pt x="714" y="618"/>
                  <a:pt x="713" y="618"/>
                  <a:pt x="712" y="614"/>
                </a:cubicBezTo>
                <a:cubicBezTo>
                  <a:pt x="715" y="613"/>
                  <a:pt x="717" y="617"/>
                  <a:pt x="717" y="614"/>
                </a:cubicBezTo>
                <a:cubicBezTo>
                  <a:pt x="717" y="611"/>
                  <a:pt x="713" y="612"/>
                  <a:pt x="714" y="608"/>
                </a:cubicBezTo>
                <a:cubicBezTo>
                  <a:pt x="720" y="592"/>
                  <a:pt x="715" y="570"/>
                  <a:pt x="717" y="551"/>
                </a:cubicBezTo>
                <a:cubicBezTo>
                  <a:pt x="717" y="549"/>
                  <a:pt x="714" y="551"/>
                  <a:pt x="714" y="548"/>
                </a:cubicBezTo>
                <a:cubicBezTo>
                  <a:pt x="719" y="544"/>
                  <a:pt x="728" y="545"/>
                  <a:pt x="730" y="540"/>
                </a:cubicBezTo>
                <a:cubicBezTo>
                  <a:pt x="746" y="536"/>
                  <a:pt x="759" y="529"/>
                  <a:pt x="773" y="523"/>
                </a:cubicBezTo>
                <a:cubicBezTo>
                  <a:pt x="773" y="521"/>
                  <a:pt x="767" y="520"/>
                  <a:pt x="768" y="519"/>
                </a:cubicBezTo>
                <a:cubicBezTo>
                  <a:pt x="773" y="518"/>
                  <a:pt x="774" y="524"/>
                  <a:pt x="778" y="521"/>
                </a:cubicBezTo>
                <a:cubicBezTo>
                  <a:pt x="779" y="519"/>
                  <a:pt x="775" y="520"/>
                  <a:pt x="776" y="518"/>
                </a:cubicBezTo>
                <a:cubicBezTo>
                  <a:pt x="778" y="519"/>
                  <a:pt x="781" y="521"/>
                  <a:pt x="783" y="519"/>
                </a:cubicBezTo>
                <a:cubicBezTo>
                  <a:pt x="785" y="519"/>
                  <a:pt x="781" y="517"/>
                  <a:pt x="783" y="517"/>
                </a:cubicBezTo>
                <a:cubicBezTo>
                  <a:pt x="787" y="519"/>
                  <a:pt x="789" y="516"/>
                  <a:pt x="794" y="515"/>
                </a:cubicBezTo>
                <a:cubicBezTo>
                  <a:pt x="796" y="504"/>
                  <a:pt x="796" y="489"/>
                  <a:pt x="797" y="475"/>
                </a:cubicBezTo>
                <a:cubicBezTo>
                  <a:pt x="798" y="469"/>
                  <a:pt x="800" y="454"/>
                  <a:pt x="799" y="450"/>
                </a:cubicBezTo>
                <a:cubicBezTo>
                  <a:pt x="798" y="443"/>
                  <a:pt x="790" y="440"/>
                  <a:pt x="788" y="435"/>
                </a:cubicBezTo>
                <a:cubicBezTo>
                  <a:pt x="756" y="436"/>
                  <a:pt x="725" y="437"/>
                  <a:pt x="696" y="439"/>
                </a:cubicBezTo>
                <a:cubicBezTo>
                  <a:pt x="700" y="447"/>
                  <a:pt x="694" y="459"/>
                  <a:pt x="699" y="465"/>
                </a:cubicBezTo>
                <a:cubicBezTo>
                  <a:pt x="706" y="468"/>
                  <a:pt x="712" y="471"/>
                  <a:pt x="717" y="476"/>
                </a:cubicBezTo>
                <a:cubicBezTo>
                  <a:pt x="737" y="487"/>
                  <a:pt x="756" y="499"/>
                  <a:pt x="775" y="512"/>
                </a:cubicBezTo>
                <a:cubicBezTo>
                  <a:pt x="777" y="511"/>
                  <a:pt x="780" y="514"/>
                  <a:pt x="779" y="515"/>
                </a:cubicBezTo>
                <a:cubicBezTo>
                  <a:pt x="772" y="512"/>
                  <a:pt x="767" y="507"/>
                  <a:pt x="759" y="504"/>
                </a:cubicBezTo>
                <a:cubicBezTo>
                  <a:pt x="756" y="499"/>
                  <a:pt x="749" y="499"/>
                  <a:pt x="746" y="494"/>
                </a:cubicBezTo>
                <a:cubicBezTo>
                  <a:pt x="733" y="490"/>
                  <a:pt x="726" y="481"/>
                  <a:pt x="714" y="476"/>
                </a:cubicBezTo>
                <a:cubicBezTo>
                  <a:pt x="709" y="472"/>
                  <a:pt x="703" y="467"/>
                  <a:pt x="697" y="466"/>
                </a:cubicBezTo>
                <a:cubicBezTo>
                  <a:pt x="695" y="472"/>
                  <a:pt x="706" y="472"/>
                  <a:pt x="706" y="476"/>
                </a:cubicBezTo>
                <a:cubicBezTo>
                  <a:pt x="702" y="476"/>
                  <a:pt x="701" y="473"/>
                  <a:pt x="698" y="472"/>
                </a:cubicBezTo>
                <a:cubicBezTo>
                  <a:pt x="698" y="475"/>
                  <a:pt x="697" y="480"/>
                  <a:pt x="697" y="486"/>
                </a:cubicBezTo>
                <a:cubicBezTo>
                  <a:pt x="699" y="488"/>
                  <a:pt x="701" y="488"/>
                  <a:pt x="702" y="491"/>
                </a:cubicBezTo>
                <a:cubicBezTo>
                  <a:pt x="700" y="493"/>
                  <a:pt x="698" y="498"/>
                  <a:pt x="701" y="501"/>
                </a:cubicBezTo>
                <a:cubicBezTo>
                  <a:pt x="699" y="500"/>
                  <a:pt x="697" y="497"/>
                  <a:pt x="695" y="499"/>
                </a:cubicBezTo>
                <a:cubicBezTo>
                  <a:pt x="703" y="513"/>
                  <a:pt x="719" y="525"/>
                  <a:pt x="730" y="540"/>
                </a:cubicBezTo>
                <a:cubicBezTo>
                  <a:pt x="719" y="531"/>
                  <a:pt x="711" y="519"/>
                  <a:pt x="699" y="511"/>
                </a:cubicBezTo>
                <a:cubicBezTo>
                  <a:pt x="699" y="510"/>
                  <a:pt x="698" y="509"/>
                  <a:pt x="698" y="507"/>
                </a:cubicBezTo>
                <a:cubicBezTo>
                  <a:pt x="696" y="503"/>
                  <a:pt x="690" y="506"/>
                  <a:pt x="689" y="502"/>
                </a:cubicBezTo>
                <a:cubicBezTo>
                  <a:pt x="691" y="500"/>
                  <a:pt x="693" y="505"/>
                  <a:pt x="693" y="502"/>
                </a:cubicBezTo>
                <a:cubicBezTo>
                  <a:pt x="690" y="497"/>
                  <a:pt x="691" y="494"/>
                  <a:pt x="693" y="490"/>
                </a:cubicBezTo>
                <a:cubicBezTo>
                  <a:pt x="692" y="482"/>
                  <a:pt x="695" y="471"/>
                  <a:pt x="691" y="467"/>
                </a:cubicBezTo>
                <a:cubicBezTo>
                  <a:pt x="692" y="467"/>
                  <a:pt x="694" y="467"/>
                  <a:pt x="693" y="464"/>
                </a:cubicBezTo>
                <a:cubicBezTo>
                  <a:pt x="685" y="454"/>
                  <a:pt x="671" y="451"/>
                  <a:pt x="663" y="441"/>
                </a:cubicBezTo>
                <a:cubicBezTo>
                  <a:pt x="642" y="431"/>
                  <a:pt x="626" y="416"/>
                  <a:pt x="605" y="406"/>
                </a:cubicBezTo>
                <a:cubicBezTo>
                  <a:pt x="605" y="407"/>
                  <a:pt x="604" y="408"/>
                  <a:pt x="603" y="408"/>
                </a:cubicBezTo>
                <a:cubicBezTo>
                  <a:pt x="627" y="428"/>
                  <a:pt x="653" y="440"/>
                  <a:pt x="678" y="458"/>
                </a:cubicBezTo>
                <a:cubicBezTo>
                  <a:pt x="652" y="445"/>
                  <a:pt x="628" y="426"/>
                  <a:pt x="601" y="411"/>
                </a:cubicBezTo>
                <a:cubicBezTo>
                  <a:pt x="610" y="423"/>
                  <a:pt x="626" y="427"/>
                  <a:pt x="637" y="437"/>
                </a:cubicBezTo>
                <a:cubicBezTo>
                  <a:pt x="638" y="437"/>
                  <a:pt x="639" y="437"/>
                  <a:pt x="640" y="437"/>
                </a:cubicBezTo>
                <a:cubicBezTo>
                  <a:pt x="644" y="444"/>
                  <a:pt x="657" y="447"/>
                  <a:pt x="660" y="452"/>
                </a:cubicBezTo>
                <a:cubicBezTo>
                  <a:pt x="637" y="439"/>
                  <a:pt x="614" y="425"/>
                  <a:pt x="594" y="410"/>
                </a:cubicBezTo>
                <a:cubicBezTo>
                  <a:pt x="595" y="409"/>
                  <a:pt x="593" y="408"/>
                  <a:pt x="594" y="406"/>
                </a:cubicBezTo>
                <a:cubicBezTo>
                  <a:pt x="564" y="385"/>
                  <a:pt x="533" y="367"/>
                  <a:pt x="505" y="346"/>
                </a:cubicBezTo>
                <a:cubicBezTo>
                  <a:pt x="476" y="330"/>
                  <a:pt x="452" y="309"/>
                  <a:pt x="423" y="292"/>
                </a:cubicBezTo>
                <a:cubicBezTo>
                  <a:pt x="415" y="286"/>
                  <a:pt x="407" y="280"/>
                  <a:pt x="397" y="275"/>
                </a:cubicBezTo>
                <a:cubicBezTo>
                  <a:pt x="396" y="271"/>
                  <a:pt x="393" y="270"/>
                  <a:pt x="389" y="269"/>
                </a:cubicBezTo>
                <a:cubicBezTo>
                  <a:pt x="315" y="216"/>
                  <a:pt x="240" y="164"/>
                  <a:pt x="166" y="113"/>
                </a:cubicBezTo>
                <a:cubicBezTo>
                  <a:pt x="144" y="96"/>
                  <a:pt x="121" y="80"/>
                  <a:pt x="99" y="64"/>
                </a:cubicBezTo>
                <a:cubicBezTo>
                  <a:pt x="91" y="59"/>
                  <a:pt x="84" y="52"/>
                  <a:pt x="75" y="49"/>
                </a:cubicBezTo>
                <a:cubicBezTo>
                  <a:pt x="128" y="90"/>
                  <a:pt x="184" y="128"/>
                  <a:pt x="240" y="166"/>
                </a:cubicBezTo>
                <a:cubicBezTo>
                  <a:pt x="309" y="217"/>
                  <a:pt x="382" y="264"/>
                  <a:pt x="451" y="314"/>
                </a:cubicBezTo>
                <a:cubicBezTo>
                  <a:pt x="471" y="325"/>
                  <a:pt x="487" y="339"/>
                  <a:pt x="507" y="350"/>
                </a:cubicBezTo>
                <a:cubicBezTo>
                  <a:pt x="513" y="356"/>
                  <a:pt x="520" y="360"/>
                  <a:pt x="528" y="364"/>
                </a:cubicBezTo>
                <a:cubicBezTo>
                  <a:pt x="528" y="366"/>
                  <a:pt x="530" y="366"/>
                  <a:pt x="531" y="368"/>
                </a:cubicBezTo>
                <a:cubicBezTo>
                  <a:pt x="540" y="373"/>
                  <a:pt x="549" y="379"/>
                  <a:pt x="557" y="385"/>
                </a:cubicBezTo>
                <a:cubicBezTo>
                  <a:pt x="569" y="391"/>
                  <a:pt x="579" y="398"/>
                  <a:pt x="588" y="406"/>
                </a:cubicBezTo>
                <a:cubicBezTo>
                  <a:pt x="591" y="405"/>
                  <a:pt x="594" y="408"/>
                  <a:pt x="592" y="409"/>
                </a:cubicBezTo>
                <a:cubicBezTo>
                  <a:pt x="490" y="344"/>
                  <a:pt x="392" y="275"/>
                  <a:pt x="292" y="208"/>
                </a:cubicBezTo>
                <a:cubicBezTo>
                  <a:pt x="220" y="156"/>
                  <a:pt x="146" y="106"/>
                  <a:pt x="75" y="54"/>
                </a:cubicBezTo>
                <a:cubicBezTo>
                  <a:pt x="73" y="54"/>
                  <a:pt x="71" y="53"/>
                  <a:pt x="69" y="53"/>
                </a:cubicBezTo>
                <a:cubicBezTo>
                  <a:pt x="69" y="51"/>
                  <a:pt x="68" y="51"/>
                  <a:pt x="68" y="49"/>
                </a:cubicBezTo>
                <a:cubicBezTo>
                  <a:pt x="60" y="44"/>
                  <a:pt x="52" y="39"/>
                  <a:pt x="45" y="34"/>
                </a:cubicBezTo>
                <a:cubicBezTo>
                  <a:pt x="38" y="30"/>
                  <a:pt x="32" y="23"/>
                  <a:pt x="25" y="18"/>
                </a:cubicBezTo>
                <a:cubicBezTo>
                  <a:pt x="17" y="13"/>
                  <a:pt x="5" y="7"/>
                  <a:pt x="0" y="0"/>
                </a:cubicBezTo>
                <a:close/>
                <a:moveTo>
                  <a:pt x="918" y="593"/>
                </a:moveTo>
                <a:cubicBezTo>
                  <a:pt x="918" y="595"/>
                  <a:pt x="920" y="595"/>
                  <a:pt x="921" y="596"/>
                </a:cubicBezTo>
                <a:cubicBezTo>
                  <a:pt x="921" y="595"/>
                  <a:pt x="922" y="595"/>
                  <a:pt x="922" y="593"/>
                </a:cubicBezTo>
                <a:cubicBezTo>
                  <a:pt x="920" y="593"/>
                  <a:pt x="919" y="593"/>
                  <a:pt x="918" y="593"/>
                </a:cubicBezTo>
                <a:close/>
                <a:moveTo>
                  <a:pt x="721" y="1021"/>
                </a:moveTo>
                <a:cubicBezTo>
                  <a:pt x="723" y="1021"/>
                  <a:pt x="724" y="1022"/>
                  <a:pt x="726" y="1022"/>
                </a:cubicBezTo>
                <a:cubicBezTo>
                  <a:pt x="726" y="1019"/>
                  <a:pt x="722" y="1019"/>
                  <a:pt x="721" y="1021"/>
                </a:cubicBezTo>
                <a:close/>
                <a:moveTo>
                  <a:pt x="587" y="393"/>
                </a:moveTo>
                <a:cubicBezTo>
                  <a:pt x="548" y="366"/>
                  <a:pt x="510" y="340"/>
                  <a:pt x="471" y="314"/>
                </a:cubicBezTo>
                <a:cubicBezTo>
                  <a:pt x="362" y="238"/>
                  <a:pt x="252" y="160"/>
                  <a:pt x="145" y="83"/>
                </a:cubicBezTo>
                <a:cubicBezTo>
                  <a:pt x="124" y="67"/>
                  <a:pt x="103" y="50"/>
                  <a:pt x="80" y="36"/>
                </a:cubicBezTo>
                <a:cubicBezTo>
                  <a:pt x="80" y="36"/>
                  <a:pt x="79" y="36"/>
                  <a:pt x="79" y="36"/>
                </a:cubicBezTo>
                <a:cubicBezTo>
                  <a:pt x="80" y="40"/>
                  <a:pt x="78" y="42"/>
                  <a:pt x="78" y="45"/>
                </a:cubicBezTo>
                <a:cubicBezTo>
                  <a:pt x="229" y="153"/>
                  <a:pt x="380" y="261"/>
                  <a:pt x="535" y="364"/>
                </a:cubicBezTo>
                <a:cubicBezTo>
                  <a:pt x="553" y="376"/>
                  <a:pt x="573" y="392"/>
                  <a:pt x="593" y="402"/>
                </a:cubicBezTo>
                <a:cubicBezTo>
                  <a:pt x="595" y="403"/>
                  <a:pt x="599" y="408"/>
                  <a:pt x="602" y="404"/>
                </a:cubicBezTo>
                <a:cubicBezTo>
                  <a:pt x="598" y="399"/>
                  <a:pt x="592" y="396"/>
                  <a:pt x="587" y="393"/>
                </a:cubicBezTo>
                <a:close/>
                <a:moveTo>
                  <a:pt x="75" y="42"/>
                </a:moveTo>
                <a:cubicBezTo>
                  <a:pt x="75" y="39"/>
                  <a:pt x="74" y="38"/>
                  <a:pt x="70" y="38"/>
                </a:cubicBezTo>
                <a:cubicBezTo>
                  <a:pt x="70" y="41"/>
                  <a:pt x="72" y="42"/>
                  <a:pt x="75" y="42"/>
                </a:cubicBezTo>
                <a:close/>
                <a:moveTo>
                  <a:pt x="825" y="236"/>
                </a:moveTo>
                <a:cubicBezTo>
                  <a:pt x="825" y="235"/>
                  <a:pt x="826" y="232"/>
                  <a:pt x="824" y="232"/>
                </a:cubicBezTo>
                <a:cubicBezTo>
                  <a:pt x="823" y="232"/>
                  <a:pt x="823" y="237"/>
                  <a:pt x="825" y="236"/>
                </a:cubicBezTo>
                <a:close/>
                <a:moveTo>
                  <a:pt x="819" y="257"/>
                </a:moveTo>
                <a:cubicBezTo>
                  <a:pt x="825" y="255"/>
                  <a:pt x="823" y="262"/>
                  <a:pt x="827" y="262"/>
                </a:cubicBezTo>
                <a:cubicBezTo>
                  <a:pt x="829" y="253"/>
                  <a:pt x="826" y="247"/>
                  <a:pt x="820" y="243"/>
                </a:cubicBezTo>
                <a:cubicBezTo>
                  <a:pt x="820" y="240"/>
                  <a:pt x="821" y="235"/>
                  <a:pt x="819" y="234"/>
                </a:cubicBezTo>
                <a:cubicBezTo>
                  <a:pt x="818" y="243"/>
                  <a:pt x="819" y="250"/>
                  <a:pt x="819" y="257"/>
                </a:cubicBezTo>
                <a:close/>
                <a:moveTo>
                  <a:pt x="817" y="271"/>
                </a:moveTo>
                <a:cubicBezTo>
                  <a:pt x="818" y="271"/>
                  <a:pt x="818" y="270"/>
                  <a:pt x="820" y="270"/>
                </a:cubicBezTo>
                <a:cubicBezTo>
                  <a:pt x="820" y="268"/>
                  <a:pt x="820" y="267"/>
                  <a:pt x="819" y="266"/>
                </a:cubicBezTo>
                <a:cubicBezTo>
                  <a:pt x="818" y="266"/>
                  <a:pt x="818" y="266"/>
                  <a:pt x="817" y="266"/>
                </a:cubicBezTo>
                <a:cubicBezTo>
                  <a:pt x="817" y="268"/>
                  <a:pt x="817" y="269"/>
                  <a:pt x="817" y="271"/>
                </a:cubicBezTo>
                <a:close/>
                <a:moveTo>
                  <a:pt x="827" y="270"/>
                </a:moveTo>
                <a:cubicBezTo>
                  <a:pt x="827" y="268"/>
                  <a:pt x="826" y="267"/>
                  <a:pt x="824" y="267"/>
                </a:cubicBezTo>
                <a:cubicBezTo>
                  <a:pt x="824" y="269"/>
                  <a:pt x="826" y="269"/>
                  <a:pt x="827" y="270"/>
                </a:cubicBezTo>
                <a:close/>
                <a:moveTo>
                  <a:pt x="790" y="282"/>
                </a:moveTo>
                <a:cubicBezTo>
                  <a:pt x="797" y="281"/>
                  <a:pt x="805" y="280"/>
                  <a:pt x="809" y="275"/>
                </a:cubicBezTo>
                <a:cubicBezTo>
                  <a:pt x="801" y="276"/>
                  <a:pt x="795" y="279"/>
                  <a:pt x="790" y="282"/>
                </a:cubicBezTo>
                <a:close/>
                <a:moveTo>
                  <a:pt x="831" y="282"/>
                </a:moveTo>
                <a:cubicBezTo>
                  <a:pt x="830" y="280"/>
                  <a:pt x="830" y="279"/>
                  <a:pt x="829" y="278"/>
                </a:cubicBezTo>
                <a:cubicBezTo>
                  <a:pt x="827" y="280"/>
                  <a:pt x="829" y="282"/>
                  <a:pt x="831" y="282"/>
                </a:cubicBezTo>
                <a:close/>
                <a:moveTo>
                  <a:pt x="817" y="288"/>
                </a:moveTo>
                <a:cubicBezTo>
                  <a:pt x="818" y="285"/>
                  <a:pt x="820" y="283"/>
                  <a:pt x="821" y="279"/>
                </a:cubicBezTo>
                <a:cubicBezTo>
                  <a:pt x="816" y="277"/>
                  <a:pt x="814" y="285"/>
                  <a:pt x="817" y="288"/>
                </a:cubicBezTo>
                <a:close/>
                <a:moveTo>
                  <a:pt x="836" y="279"/>
                </a:moveTo>
                <a:cubicBezTo>
                  <a:pt x="836" y="282"/>
                  <a:pt x="838" y="284"/>
                  <a:pt x="841" y="284"/>
                </a:cubicBezTo>
                <a:cubicBezTo>
                  <a:pt x="842" y="282"/>
                  <a:pt x="845" y="281"/>
                  <a:pt x="847" y="279"/>
                </a:cubicBezTo>
                <a:cubicBezTo>
                  <a:pt x="843" y="280"/>
                  <a:pt x="839" y="278"/>
                  <a:pt x="836" y="279"/>
                </a:cubicBezTo>
                <a:close/>
                <a:moveTo>
                  <a:pt x="820" y="288"/>
                </a:moveTo>
                <a:cubicBezTo>
                  <a:pt x="822" y="289"/>
                  <a:pt x="826" y="287"/>
                  <a:pt x="829" y="287"/>
                </a:cubicBezTo>
                <a:cubicBezTo>
                  <a:pt x="828" y="284"/>
                  <a:pt x="826" y="282"/>
                  <a:pt x="824" y="280"/>
                </a:cubicBezTo>
                <a:cubicBezTo>
                  <a:pt x="823" y="282"/>
                  <a:pt x="822" y="285"/>
                  <a:pt x="820" y="288"/>
                </a:cubicBezTo>
                <a:close/>
                <a:moveTo>
                  <a:pt x="842" y="286"/>
                </a:moveTo>
                <a:cubicBezTo>
                  <a:pt x="847" y="287"/>
                  <a:pt x="854" y="285"/>
                  <a:pt x="855" y="281"/>
                </a:cubicBezTo>
                <a:cubicBezTo>
                  <a:pt x="849" y="281"/>
                  <a:pt x="847" y="284"/>
                  <a:pt x="842" y="286"/>
                </a:cubicBezTo>
                <a:close/>
                <a:moveTo>
                  <a:pt x="794" y="287"/>
                </a:moveTo>
                <a:cubicBezTo>
                  <a:pt x="799" y="287"/>
                  <a:pt x="802" y="288"/>
                  <a:pt x="807" y="288"/>
                </a:cubicBezTo>
                <a:cubicBezTo>
                  <a:pt x="807" y="286"/>
                  <a:pt x="807" y="283"/>
                  <a:pt x="808" y="282"/>
                </a:cubicBezTo>
                <a:cubicBezTo>
                  <a:pt x="803" y="284"/>
                  <a:pt x="797" y="282"/>
                  <a:pt x="794" y="287"/>
                </a:cubicBezTo>
                <a:close/>
                <a:moveTo>
                  <a:pt x="861" y="286"/>
                </a:moveTo>
                <a:cubicBezTo>
                  <a:pt x="866" y="285"/>
                  <a:pt x="871" y="286"/>
                  <a:pt x="874" y="284"/>
                </a:cubicBezTo>
                <a:cubicBezTo>
                  <a:pt x="871" y="282"/>
                  <a:pt x="865" y="283"/>
                  <a:pt x="862" y="282"/>
                </a:cubicBezTo>
                <a:cubicBezTo>
                  <a:pt x="861" y="283"/>
                  <a:pt x="861" y="284"/>
                  <a:pt x="861" y="286"/>
                </a:cubicBezTo>
                <a:close/>
                <a:moveTo>
                  <a:pt x="854" y="286"/>
                </a:moveTo>
                <a:cubicBezTo>
                  <a:pt x="855" y="287"/>
                  <a:pt x="860" y="284"/>
                  <a:pt x="857" y="284"/>
                </a:cubicBezTo>
                <a:cubicBezTo>
                  <a:pt x="856" y="285"/>
                  <a:pt x="854" y="284"/>
                  <a:pt x="854" y="286"/>
                </a:cubicBezTo>
                <a:close/>
                <a:moveTo>
                  <a:pt x="788" y="288"/>
                </a:moveTo>
                <a:cubicBezTo>
                  <a:pt x="788" y="289"/>
                  <a:pt x="788" y="290"/>
                  <a:pt x="788" y="290"/>
                </a:cubicBezTo>
                <a:cubicBezTo>
                  <a:pt x="792" y="290"/>
                  <a:pt x="795" y="291"/>
                  <a:pt x="796" y="288"/>
                </a:cubicBezTo>
                <a:cubicBezTo>
                  <a:pt x="793" y="289"/>
                  <a:pt x="790" y="286"/>
                  <a:pt x="788" y="288"/>
                </a:cubicBezTo>
                <a:close/>
                <a:moveTo>
                  <a:pt x="772" y="292"/>
                </a:moveTo>
                <a:cubicBezTo>
                  <a:pt x="775" y="293"/>
                  <a:pt x="784" y="294"/>
                  <a:pt x="783" y="289"/>
                </a:cubicBezTo>
                <a:cubicBezTo>
                  <a:pt x="779" y="289"/>
                  <a:pt x="775" y="290"/>
                  <a:pt x="772" y="292"/>
                </a:cubicBezTo>
                <a:close/>
                <a:moveTo>
                  <a:pt x="855" y="290"/>
                </a:moveTo>
                <a:cubicBezTo>
                  <a:pt x="856" y="291"/>
                  <a:pt x="857" y="291"/>
                  <a:pt x="859" y="290"/>
                </a:cubicBezTo>
                <a:cubicBezTo>
                  <a:pt x="858" y="289"/>
                  <a:pt x="855" y="289"/>
                  <a:pt x="855" y="290"/>
                </a:cubicBezTo>
                <a:close/>
                <a:moveTo>
                  <a:pt x="848" y="291"/>
                </a:moveTo>
                <a:cubicBezTo>
                  <a:pt x="848" y="293"/>
                  <a:pt x="851" y="291"/>
                  <a:pt x="852" y="292"/>
                </a:cubicBezTo>
                <a:cubicBezTo>
                  <a:pt x="853" y="289"/>
                  <a:pt x="847" y="289"/>
                  <a:pt x="848" y="291"/>
                </a:cubicBezTo>
                <a:close/>
                <a:moveTo>
                  <a:pt x="902" y="292"/>
                </a:moveTo>
                <a:cubicBezTo>
                  <a:pt x="885" y="289"/>
                  <a:pt x="870" y="295"/>
                  <a:pt x="853" y="295"/>
                </a:cubicBezTo>
                <a:cubicBezTo>
                  <a:pt x="852" y="299"/>
                  <a:pt x="856" y="300"/>
                  <a:pt x="858" y="301"/>
                </a:cubicBezTo>
                <a:cubicBezTo>
                  <a:pt x="865" y="308"/>
                  <a:pt x="873" y="317"/>
                  <a:pt x="881" y="325"/>
                </a:cubicBezTo>
                <a:cubicBezTo>
                  <a:pt x="888" y="333"/>
                  <a:pt x="897" y="341"/>
                  <a:pt x="906" y="347"/>
                </a:cubicBezTo>
                <a:cubicBezTo>
                  <a:pt x="906" y="343"/>
                  <a:pt x="902" y="343"/>
                  <a:pt x="902" y="340"/>
                </a:cubicBezTo>
                <a:cubicBezTo>
                  <a:pt x="911" y="332"/>
                  <a:pt x="905" y="306"/>
                  <a:pt x="906" y="290"/>
                </a:cubicBezTo>
                <a:cubicBezTo>
                  <a:pt x="904" y="289"/>
                  <a:pt x="903" y="291"/>
                  <a:pt x="902" y="292"/>
                </a:cubicBezTo>
                <a:close/>
                <a:moveTo>
                  <a:pt x="817" y="295"/>
                </a:moveTo>
                <a:cubicBezTo>
                  <a:pt x="820" y="294"/>
                  <a:pt x="826" y="296"/>
                  <a:pt x="826" y="292"/>
                </a:cubicBezTo>
                <a:cubicBezTo>
                  <a:pt x="823" y="292"/>
                  <a:pt x="817" y="290"/>
                  <a:pt x="817" y="295"/>
                </a:cubicBezTo>
                <a:close/>
                <a:moveTo>
                  <a:pt x="823" y="301"/>
                </a:moveTo>
                <a:cubicBezTo>
                  <a:pt x="824" y="302"/>
                  <a:pt x="825" y="303"/>
                  <a:pt x="827" y="303"/>
                </a:cubicBezTo>
                <a:cubicBezTo>
                  <a:pt x="829" y="302"/>
                  <a:pt x="832" y="301"/>
                  <a:pt x="831" y="297"/>
                </a:cubicBezTo>
                <a:cubicBezTo>
                  <a:pt x="827" y="297"/>
                  <a:pt x="824" y="297"/>
                  <a:pt x="823" y="301"/>
                </a:cubicBezTo>
                <a:close/>
                <a:moveTo>
                  <a:pt x="741" y="303"/>
                </a:moveTo>
                <a:cubicBezTo>
                  <a:pt x="741" y="315"/>
                  <a:pt x="741" y="334"/>
                  <a:pt x="741" y="350"/>
                </a:cubicBezTo>
                <a:cubicBezTo>
                  <a:pt x="742" y="352"/>
                  <a:pt x="746" y="353"/>
                  <a:pt x="744" y="356"/>
                </a:cubicBezTo>
                <a:cubicBezTo>
                  <a:pt x="742" y="356"/>
                  <a:pt x="744" y="352"/>
                  <a:pt x="742" y="353"/>
                </a:cubicBezTo>
                <a:cubicBezTo>
                  <a:pt x="739" y="356"/>
                  <a:pt x="746" y="359"/>
                  <a:pt x="742" y="363"/>
                </a:cubicBezTo>
                <a:cubicBezTo>
                  <a:pt x="741" y="363"/>
                  <a:pt x="739" y="360"/>
                  <a:pt x="737" y="362"/>
                </a:cubicBezTo>
                <a:cubicBezTo>
                  <a:pt x="749" y="376"/>
                  <a:pt x="758" y="392"/>
                  <a:pt x="770" y="405"/>
                </a:cubicBezTo>
                <a:cubicBezTo>
                  <a:pt x="781" y="401"/>
                  <a:pt x="791" y="397"/>
                  <a:pt x="802" y="393"/>
                </a:cubicBezTo>
                <a:cubicBezTo>
                  <a:pt x="801" y="383"/>
                  <a:pt x="806" y="368"/>
                  <a:pt x="801" y="361"/>
                </a:cubicBezTo>
                <a:cubicBezTo>
                  <a:pt x="805" y="354"/>
                  <a:pt x="803" y="342"/>
                  <a:pt x="804" y="333"/>
                </a:cubicBezTo>
                <a:cubicBezTo>
                  <a:pt x="805" y="322"/>
                  <a:pt x="807" y="311"/>
                  <a:pt x="807" y="299"/>
                </a:cubicBezTo>
                <a:cubicBezTo>
                  <a:pt x="787" y="300"/>
                  <a:pt x="770" y="300"/>
                  <a:pt x="752" y="302"/>
                </a:cubicBezTo>
                <a:cubicBezTo>
                  <a:pt x="765" y="311"/>
                  <a:pt x="774" y="323"/>
                  <a:pt x="786" y="332"/>
                </a:cubicBezTo>
                <a:cubicBezTo>
                  <a:pt x="790" y="339"/>
                  <a:pt x="800" y="342"/>
                  <a:pt x="801" y="349"/>
                </a:cubicBezTo>
                <a:cubicBezTo>
                  <a:pt x="800" y="347"/>
                  <a:pt x="796" y="347"/>
                  <a:pt x="796" y="343"/>
                </a:cubicBezTo>
                <a:cubicBezTo>
                  <a:pt x="780" y="332"/>
                  <a:pt x="768" y="316"/>
                  <a:pt x="751" y="304"/>
                </a:cubicBezTo>
                <a:cubicBezTo>
                  <a:pt x="751" y="303"/>
                  <a:pt x="751" y="302"/>
                  <a:pt x="751" y="301"/>
                </a:cubicBezTo>
                <a:cubicBezTo>
                  <a:pt x="749" y="302"/>
                  <a:pt x="744" y="300"/>
                  <a:pt x="745" y="303"/>
                </a:cubicBezTo>
                <a:cubicBezTo>
                  <a:pt x="750" y="307"/>
                  <a:pt x="755" y="313"/>
                  <a:pt x="760" y="318"/>
                </a:cubicBezTo>
                <a:cubicBezTo>
                  <a:pt x="756" y="318"/>
                  <a:pt x="756" y="315"/>
                  <a:pt x="753" y="314"/>
                </a:cubicBezTo>
                <a:cubicBezTo>
                  <a:pt x="753" y="315"/>
                  <a:pt x="754" y="317"/>
                  <a:pt x="753" y="317"/>
                </a:cubicBezTo>
                <a:cubicBezTo>
                  <a:pt x="750" y="314"/>
                  <a:pt x="745" y="312"/>
                  <a:pt x="743" y="307"/>
                </a:cubicBezTo>
                <a:cubicBezTo>
                  <a:pt x="747" y="308"/>
                  <a:pt x="749" y="314"/>
                  <a:pt x="753" y="313"/>
                </a:cubicBezTo>
                <a:cubicBezTo>
                  <a:pt x="748" y="310"/>
                  <a:pt x="747" y="305"/>
                  <a:pt x="741" y="303"/>
                </a:cubicBezTo>
                <a:close/>
                <a:moveTo>
                  <a:pt x="823" y="307"/>
                </a:moveTo>
                <a:cubicBezTo>
                  <a:pt x="822" y="301"/>
                  <a:pt x="811" y="305"/>
                  <a:pt x="815" y="315"/>
                </a:cubicBezTo>
                <a:cubicBezTo>
                  <a:pt x="817" y="313"/>
                  <a:pt x="824" y="309"/>
                  <a:pt x="823" y="307"/>
                </a:cubicBezTo>
                <a:close/>
                <a:moveTo>
                  <a:pt x="831" y="307"/>
                </a:moveTo>
                <a:cubicBezTo>
                  <a:pt x="831" y="306"/>
                  <a:pt x="831" y="305"/>
                  <a:pt x="831" y="304"/>
                </a:cubicBezTo>
                <a:cubicBezTo>
                  <a:pt x="829" y="304"/>
                  <a:pt x="829" y="307"/>
                  <a:pt x="831" y="307"/>
                </a:cubicBezTo>
                <a:close/>
                <a:moveTo>
                  <a:pt x="818" y="319"/>
                </a:moveTo>
                <a:cubicBezTo>
                  <a:pt x="823" y="321"/>
                  <a:pt x="825" y="314"/>
                  <a:pt x="829" y="313"/>
                </a:cubicBezTo>
                <a:cubicBezTo>
                  <a:pt x="829" y="311"/>
                  <a:pt x="827" y="310"/>
                  <a:pt x="826" y="309"/>
                </a:cubicBezTo>
                <a:cubicBezTo>
                  <a:pt x="823" y="312"/>
                  <a:pt x="818" y="313"/>
                  <a:pt x="818" y="319"/>
                </a:cubicBezTo>
                <a:close/>
                <a:moveTo>
                  <a:pt x="823" y="323"/>
                </a:moveTo>
                <a:cubicBezTo>
                  <a:pt x="825" y="323"/>
                  <a:pt x="826" y="325"/>
                  <a:pt x="829" y="325"/>
                </a:cubicBezTo>
                <a:cubicBezTo>
                  <a:pt x="833" y="323"/>
                  <a:pt x="831" y="319"/>
                  <a:pt x="832" y="315"/>
                </a:cubicBezTo>
                <a:cubicBezTo>
                  <a:pt x="828" y="316"/>
                  <a:pt x="825" y="319"/>
                  <a:pt x="823" y="323"/>
                </a:cubicBezTo>
                <a:close/>
                <a:moveTo>
                  <a:pt x="814" y="337"/>
                </a:moveTo>
                <a:cubicBezTo>
                  <a:pt x="818" y="335"/>
                  <a:pt x="819" y="332"/>
                  <a:pt x="823" y="330"/>
                </a:cubicBezTo>
                <a:cubicBezTo>
                  <a:pt x="822" y="328"/>
                  <a:pt x="821" y="326"/>
                  <a:pt x="818" y="325"/>
                </a:cubicBezTo>
                <a:cubicBezTo>
                  <a:pt x="815" y="328"/>
                  <a:pt x="814" y="330"/>
                  <a:pt x="814" y="337"/>
                </a:cubicBezTo>
                <a:close/>
                <a:moveTo>
                  <a:pt x="830" y="327"/>
                </a:moveTo>
                <a:cubicBezTo>
                  <a:pt x="830" y="328"/>
                  <a:pt x="830" y="328"/>
                  <a:pt x="831" y="329"/>
                </a:cubicBezTo>
                <a:cubicBezTo>
                  <a:pt x="832" y="329"/>
                  <a:pt x="833" y="328"/>
                  <a:pt x="833" y="326"/>
                </a:cubicBezTo>
                <a:cubicBezTo>
                  <a:pt x="831" y="326"/>
                  <a:pt x="831" y="326"/>
                  <a:pt x="830" y="327"/>
                </a:cubicBezTo>
                <a:close/>
                <a:moveTo>
                  <a:pt x="838" y="332"/>
                </a:moveTo>
                <a:cubicBezTo>
                  <a:pt x="838" y="330"/>
                  <a:pt x="838" y="329"/>
                  <a:pt x="837" y="328"/>
                </a:cubicBezTo>
                <a:cubicBezTo>
                  <a:pt x="836" y="329"/>
                  <a:pt x="836" y="333"/>
                  <a:pt x="838" y="332"/>
                </a:cubicBezTo>
                <a:close/>
                <a:moveTo>
                  <a:pt x="817" y="340"/>
                </a:moveTo>
                <a:cubicBezTo>
                  <a:pt x="819" y="340"/>
                  <a:pt x="818" y="342"/>
                  <a:pt x="820" y="342"/>
                </a:cubicBezTo>
                <a:cubicBezTo>
                  <a:pt x="824" y="338"/>
                  <a:pt x="828" y="337"/>
                  <a:pt x="831" y="333"/>
                </a:cubicBezTo>
                <a:cubicBezTo>
                  <a:pt x="824" y="329"/>
                  <a:pt x="820" y="336"/>
                  <a:pt x="817" y="340"/>
                </a:cubicBezTo>
                <a:close/>
                <a:moveTo>
                  <a:pt x="823" y="344"/>
                </a:moveTo>
                <a:cubicBezTo>
                  <a:pt x="825" y="345"/>
                  <a:pt x="827" y="346"/>
                  <a:pt x="829" y="346"/>
                </a:cubicBezTo>
                <a:cubicBezTo>
                  <a:pt x="833" y="345"/>
                  <a:pt x="835" y="340"/>
                  <a:pt x="833" y="336"/>
                </a:cubicBezTo>
                <a:cubicBezTo>
                  <a:pt x="828" y="338"/>
                  <a:pt x="826" y="341"/>
                  <a:pt x="823" y="344"/>
                </a:cubicBezTo>
                <a:close/>
                <a:moveTo>
                  <a:pt x="809" y="342"/>
                </a:moveTo>
                <a:cubicBezTo>
                  <a:pt x="810" y="341"/>
                  <a:pt x="811" y="338"/>
                  <a:pt x="809" y="338"/>
                </a:cubicBezTo>
                <a:cubicBezTo>
                  <a:pt x="808" y="339"/>
                  <a:pt x="808" y="341"/>
                  <a:pt x="809" y="342"/>
                </a:cubicBezTo>
                <a:close/>
                <a:moveTo>
                  <a:pt x="814" y="357"/>
                </a:moveTo>
                <a:cubicBezTo>
                  <a:pt x="817" y="358"/>
                  <a:pt x="821" y="353"/>
                  <a:pt x="824" y="351"/>
                </a:cubicBezTo>
                <a:cubicBezTo>
                  <a:pt x="822" y="349"/>
                  <a:pt x="820" y="348"/>
                  <a:pt x="818" y="346"/>
                </a:cubicBezTo>
                <a:cubicBezTo>
                  <a:pt x="815" y="348"/>
                  <a:pt x="813" y="354"/>
                  <a:pt x="814" y="357"/>
                </a:cubicBezTo>
                <a:close/>
                <a:moveTo>
                  <a:pt x="831" y="350"/>
                </a:moveTo>
                <a:cubicBezTo>
                  <a:pt x="835" y="351"/>
                  <a:pt x="835" y="346"/>
                  <a:pt x="832" y="346"/>
                </a:cubicBezTo>
                <a:cubicBezTo>
                  <a:pt x="832" y="348"/>
                  <a:pt x="831" y="348"/>
                  <a:pt x="831" y="350"/>
                </a:cubicBezTo>
                <a:close/>
                <a:moveTo>
                  <a:pt x="839" y="355"/>
                </a:moveTo>
                <a:cubicBezTo>
                  <a:pt x="840" y="353"/>
                  <a:pt x="840" y="350"/>
                  <a:pt x="838" y="350"/>
                </a:cubicBezTo>
                <a:cubicBezTo>
                  <a:pt x="839" y="351"/>
                  <a:pt x="837" y="354"/>
                  <a:pt x="839" y="355"/>
                </a:cubicBezTo>
                <a:close/>
                <a:moveTo>
                  <a:pt x="818" y="361"/>
                </a:moveTo>
                <a:cubicBezTo>
                  <a:pt x="820" y="361"/>
                  <a:pt x="819" y="362"/>
                  <a:pt x="821" y="362"/>
                </a:cubicBezTo>
                <a:cubicBezTo>
                  <a:pt x="824" y="359"/>
                  <a:pt x="828" y="358"/>
                  <a:pt x="831" y="355"/>
                </a:cubicBezTo>
                <a:cubicBezTo>
                  <a:pt x="826" y="350"/>
                  <a:pt x="819" y="356"/>
                  <a:pt x="818" y="361"/>
                </a:cubicBezTo>
                <a:close/>
                <a:moveTo>
                  <a:pt x="824" y="364"/>
                </a:moveTo>
                <a:cubicBezTo>
                  <a:pt x="829" y="371"/>
                  <a:pt x="837" y="364"/>
                  <a:pt x="834" y="357"/>
                </a:cubicBezTo>
                <a:cubicBezTo>
                  <a:pt x="830" y="358"/>
                  <a:pt x="826" y="360"/>
                  <a:pt x="824" y="364"/>
                </a:cubicBezTo>
                <a:close/>
                <a:moveTo>
                  <a:pt x="819" y="374"/>
                </a:moveTo>
                <a:cubicBezTo>
                  <a:pt x="819" y="371"/>
                  <a:pt x="822" y="373"/>
                  <a:pt x="824" y="372"/>
                </a:cubicBezTo>
                <a:cubicBezTo>
                  <a:pt x="823" y="370"/>
                  <a:pt x="821" y="369"/>
                  <a:pt x="818" y="368"/>
                </a:cubicBezTo>
                <a:cubicBezTo>
                  <a:pt x="815" y="370"/>
                  <a:pt x="812" y="372"/>
                  <a:pt x="813" y="379"/>
                </a:cubicBezTo>
                <a:cubicBezTo>
                  <a:pt x="816" y="379"/>
                  <a:pt x="818" y="378"/>
                  <a:pt x="818" y="376"/>
                </a:cubicBezTo>
                <a:cubicBezTo>
                  <a:pt x="818" y="373"/>
                  <a:pt x="815" y="374"/>
                  <a:pt x="816" y="372"/>
                </a:cubicBezTo>
                <a:cubicBezTo>
                  <a:pt x="818" y="373"/>
                  <a:pt x="818" y="368"/>
                  <a:pt x="820" y="371"/>
                </a:cubicBezTo>
                <a:cubicBezTo>
                  <a:pt x="819" y="371"/>
                  <a:pt x="816" y="375"/>
                  <a:pt x="819" y="374"/>
                </a:cubicBezTo>
                <a:close/>
                <a:moveTo>
                  <a:pt x="842" y="377"/>
                </a:moveTo>
                <a:cubicBezTo>
                  <a:pt x="841" y="375"/>
                  <a:pt x="842" y="372"/>
                  <a:pt x="840" y="372"/>
                </a:cubicBezTo>
                <a:cubicBezTo>
                  <a:pt x="840" y="374"/>
                  <a:pt x="839" y="377"/>
                  <a:pt x="842" y="377"/>
                </a:cubicBezTo>
                <a:close/>
                <a:moveTo>
                  <a:pt x="825" y="374"/>
                </a:moveTo>
                <a:cubicBezTo>
                  <a:pt x="825" y="375"/>
                  <a:pt x="825" y="376"/>
                  <a:pt x="825" y="376"/>
                </a:cubicBezTo>
                <a:cubicBezTo>
                  <a:pt x="826" y="377"/>
                  <a:pt x="830" y="378"/>
                  <a:pt x="831" y="376"/>
                </a:cubicBezTo>
                <a:cubicBezTo>
                  <a:pt x="830" y="375"/>
                  <a:pt x="828" y="372"/>
                  <a:pt x="825" y="374"/>
                </a:cubicBezTo>
                <a:close/>
                <a:moveTo>
                  <a:pt x="818" y="381"/>
                </a:moveTo>
                <a:cubicBezTo>
                  <a:pt x="822" y="385"/>
                  <a:pt x="822" y="377"/>
                  <a:pt x="825" y="379"/>
                </a:cubicBezTo>
                <a:cubicBezTo>
                  <a:pt x="825" y="377"/>
                  <a:pt x="825" y="376"/>
                  <a:pt x="822" y="376"/>
                </a:cubicBezTo>
                <a:cubicBezTo>
                  <a:pt x="823" y="380"/>
                  <a:pt x="817" y="377"/>
                  <a:pt x="818" y="381"/>
                </a:cubicBezTo>
                <a:close/>
                <a:moveTo>
                  <a:pt x="824" y="383"/>
                </a:moveTo>
                <a:cubicBezTo>
                  <a:pt x="828" y="389"/>
                  <a:pt x="838" y="387"/>
                  <a:pt x="835" y="379"/>
                </a:cubicBezTo>
                <a:cubicBezTo>
                  <a:pt x="829" y="378"/>
                  <a:pt x="830" y="384"/>
                  <a:pt x="824" y="383"/>
                </a:cubicBezTo>
                <a:close/>
                <a:moveTo>
                  <a:pt x="809" y="383"/>
                </a:moveTo>
                <a:cubicBezTo>
                  <a:pt x="810" y="380"/>
                  <a:pt x="809" y="379"/>
                  <a:pt x="807" y="379"/>
                </a:cubicBezTo>
                <a:cubicBezTo>
                  <a:pt x="807" y="381"/>
                  <a:pt x="807" y="383"/>
                  <a:pt x="809" y="383"/>
                </a:cubicBezTo>
                <a:close/>
                <a:moveTo>
                  <a:pt x="813" y="393"/>
                </a:moveTo>
                <a:cubicBezTo>
                  <a:pt x="816" y="391"/>
                  <a:pt x="821" y="393"/>
                  <a:pt x="823" y="390"/>
                </a:cubicBezTo>
                <a:cubicBezTo>
                  <a:pt x="820" y="389"/>
                  <a:pt x="812" y="386"/>
                  <a:pt x="813" y="393"/>
                </a:cubicBezTo>
                <a:close/>
                <a:moveTo>
                  <a:pt x="817" y="401"/>
                </a:moveTo>
                <a:cubicBezTo>
                  <a:pt x="824" y="400"/>
                  <a:pt x="829" y="401"/>
                  <a:pt x="832" y="396"/>
                </a:cubicBezTo>
                <a:cubicBezTo>
                  <a:pt x="826" y="393"/>
                  <a:pt x="820" y="397"/>
                  <a:pt x="817" y="401"/>
                </a:cubicBezTo>
                <a:close/>
                <a:moveTo>
                  <a:pt x="812" y="396"/>
                </a:moveTo>
                <a:cubicBezTo>
                  <a:pt x="812" y="397"/>
                  <a:pt x="812" y="398"/>
                  <a:pt x="812" y="399"/>
                </a:cubicBezTo>
                <a:cubicBezTo>
                  <a:pt x="815" y="399"/>
                  <a:pt x="816" y="398"/>
                  <a:pt x="818" y="396"/>
                </a:cubicBezTo>
                <a:cubicBezTo>
                  <a:pt x="817" y="395"/>
                  <a:pt x="813" y="395"/>
                  <a:pt x="812" y="396"/>
                </a:cubicBezTo>
                <a:close/>
                <a:moveTo>
                  <a:pt x="865" y="400"/>
                </a:moveTo>
                <a:cubicBezTo>
                  <a:pt x="859" y="401"/>
                  <a:pt x="856" y="398"/>
                  <a:pt x="849" y="397"/>
                </a:cubicBezTo>
                <a:cubicBezTo>
                  <a:pt x="852" y="400"/>
                  <a:pt x="862" y="403"/>
                  <a:pt x="865" y="400"/>
                </a:cubicBezTo>
                <a:close/>
                <a:moveTo>
                  <a:pt x="778" y="407"/>
                </a:moveTo>
                <a:cubicBezTo>
                  <a:pt x="785" y="411"/>
                  <a:pt x="793" y="404"/>
                  <a:pt x="801" y="403"/>
                </a:cubicBezTo>
                <a:cubicBezTo>
                  <a:pt x="801" y="400"/>
                  <a:pt x="802" y="400"/>
                  <a:pt x="801" y="398"/>
                </a:cubicBezTo>
                <a:cubicBezTo>
                  <a:pt x="792" y="400"/>
                  <a:pt x="784" y="402"/>
                  <a:pt x="778" y="407"/>
                </a:cubicBezTo>
                <a:close/>
                <a:moveTo>
                  <a:pt x="824" y="404"/>
                </a:moveTo>
                <a:cubicBezTo>
                  <a:pt x="823" y="403"/>
                  <a:pt x="819" y="403"/>
                  <a:pt x="817" y="403"/>
                </a:cubicBezTo>
                <a:cubicBezTo>
                  <a:pt x="817" y="407"/>
                  <a:pt x="823" y="407"/>
                  <a:pt x="824" y="404"/>
                </a:cubicBezTo>
                <a:close/>
                <a:moveTo>
                  <a:pt x="822" y="409"/>
                </a:moveTo>
                <a:cubicBezTo>
                  <a:pt x="825" y="410"/>
                  <a:pt x="826" y="413"/>
                  <a:pt x="830" y="413"/>
                </a:cubicBezTo>
                <a:cubicBezTo>
                  <a:pt x="832" y="410"/>
                  <a:pt x="836" y="409"/>
                  <a:pt x="837" y="405"/>
                </a:cubicBezTo>
                <a:cubicBezTo>
                  <a:pt x="831" y="401"/>
                  <a:pt x="825" y="406"/>
                  <a:pt x="822" y="409"/>
                </a:cubicBezTo>
                <a:close/>
                <a:moveTo>
                  <a:pt x="846" y="404"/>
                </a:moveTo>
                <a:cubicBezTo>
                  <a:pt x="847" y="408"/>
                  <a:pt x="846" y="414"/>
                  <a:pt x="849" y="415"/>
                </a:cubicBezTo>
                <a:cubicBezTo>
                  <a:pt x="851" y="412"/>
                  <a:pt x="858" y="410"/>
                  <a:pt x="856" y="405"/>
                </a:cubicBezTo>
                <a:cubicBezTo>
                  <a:pt x="853" y="404"/>
                  <a:pt x="849" y="404"/>
                  <a:pt x="846" y="404"/>
                </a:cubicBezTo>
                <a:close/>
                <a:moveTo>
                  <a:pt x="883" y="404"/>
                </a:moveTo>
                <a:cubicBezTo>
                  <a:pt x="881" y="404"/>
                  <a:pt x="877" y="403"/>
                  <a:pt x="876" y="405"/>
                </a:cubicBezTo>
                <a:cubicBezTo>
                  <a:pt x="878" y="405"/>
                  <a:pt x="882" y="406"/>
                  <a:pt x="883" y="404"/>
                </a:cubicBezTo>
                <a:close/>
                <a:moveTo>
                  <a:pt x="812" y="413"/>
                </a:moveTo>
                <a:cubicBezTo>
                  <a:pt x="814" y="414"/>
                  <a:pt x="816" y="411"/>
                  <a:pt x="816" y="409"/>
                </a:cubicBezTo>
                <a:cubicBezTo>
                  <a:pt x="814" y="409"/>
                  <a:pt x="815" y="406"/>
                  <a:pt x="812" y="407"/>
                </a:cubicBezTo>
                <a:cubicBezTo>
                  <a:pt x="812" y="409"/>
                  <a:pt x="812" y="411"/>
                  <a:pt x="812" y="413"/>
                </a:cubicBezTo>
                <a:close/>
                <a:moveTo>
                  <a:pt x="841" y="412"/>
                </a:moveTo>
                <a:cubicBezTo>
                  <a:pt x="841" y="411"/>
                  <a:pt x="843" y="407"/>
                  <a:pt x="840" y="407"/>
                </a:cubicBezTo>
                <a:cubicBezTo>
                  <a:pt x="841" y="408"/>
                  <a:pt x="839" y="412"/>
                  <a:pt x="841" y="412"/>
                </a:cubicBezTo>
                <a:close/>
                <a:moveTo>
                  <a:pt x="864" y="411"/>
                </a:moveTo>
                <a:cubicBezTo>
                  <a:pt x="867" y="411"/>
                  <a:pt x="868" y="409"/>
                  <a:pt x="868" y="407"/>
                </a:cubicBezTo>
                <a:cubicBezTo>
                  <a:pt x="864" y="406"/>
                  <a:pt x="863" y="408"/>
                  <a:pt x="864" y="411"/>
                </a:cubicBezTo>
                <a:close/>
                <a:moveTo>
                  <a:pt x="786" y="411"/>
                </a:moveTo>
                <a:cubicBezTo>
                  <a:pt x="789" y="416"/>
                  <a:pt x="794" y="420"/>
                  <a:pt x="800" y="423"/>
                </a:cubicBezTo>
                <a:cubicBezTo>
                  <a:pt x="800" y="418"/>
                  <a:pt x="802" y="411"/>
                  <a:pt x="801" y="407"/>
                </a:cubicBezTo>
                <a:cubicBezTo>
                  <a:pt x="795" y="408"/>
                  <a:pt x="791" y="410"/>
                  <a:pt x="786" y="411"/>
                </a:cubicBezTo>
                <a:close/>
                <a:moveTo>
                  <a:pt x="872" y="409"/>
                </a:moveTo>
                <a:cubicBezTo>
                  <a:pt x="874" y="410"/>
                  <a:pt x="876" y="413"/>
                  <a:pt x="879" y="415"/>
                </a:cubicBezTo>
                <a:cubicBezTo>
                  <a:pt x="883" y="414"/>
                  <a:pt x="887" y="413"/>
                  <a:pt x="889" y="410"/>
                </a:cubicBezTo>
                <a:cubicBezTo>
                  <a:pt x="883" y="410"/>
                  <a:pt x="876" y="405"/>
                  <a:pt x="872" y="409"/>
                </a:cubicBezTo>
                <a:close/>
                <a:moveTo>
                  <a:pt x="777" y="411"/>
                </a:moveTo>
                <a:cubicBezTo>
                  <a:pt x="777" y="408"/>
                  <a:pt x="775" y="408"/>
                  <a:pt x="773" y="408"/>
                </a:cubicBezTo>
                <a:cubicBezTo>
                  <a:pt x="772" y="411"/>
                  <a:pt x="775" y="410"/>
                  <a:pt x="777" y="411"/>
                </a:cubicBezTo>
                <a:close/>
                <a:moveTo>
                  <a:pt x="751" y="417"/>
                </a:moveTo>
                <a:cubicBezTo>
                  <a:pt x="759" y="416"/>
                  <a:pt x="766" y="415"/>
                  <a:pt x="771" y="411"/>
                </a:cubicBezTo>
                <a:cubicBezTo>
                  <a:pt x="764" y="409"/>
                  <a:pt x="756" y="413"/>
                  <a:pt x="751" y="417"/>
                </a:cubicBezTo>
                <a:close/>
                <a:moveTo>
                  <a:pt x="848" y="417"/>
                </a:moveTo>
                <a:cubicBezTo>
                  <a:pt x="849" y="419"/>
                  <a:pt x="847" y="419"/>
                  <a:pt x="848" y="420"/>
                </a:cubicBezTo>
                <a:cubicBezTo>
                  <a:pt x="857" y="422"/>
                  <a:pt x="861" y="418"/>
                  <a:pt x="863" y="412"/>
                </a:cubicBezTo>
                <a:cubicBezTo>
                  <a:pt x="860" y="414"/>
                  <a:pt x="860" y="411"/>
                  <a:pt x="857" y="411"/>
                </a:cubicBezTo>
                <a:cubicBezTo>
                  <a:pt x="855" y="413"/>
                  <a:pt x="853" y="416"/>
                  <a:pt x="848" y="417"/>
                </a:cubicBezTo>
                <a:close/>
                <a:moveTo>
                  <a:pt x="881" y="418"/>
                </a:moveTo>
                <a:cubicBezTo>
                  <a:pt x="889" y="421"/>
                  <a:pt x="893" y="415"/>
                  <a:pt x="897" y="412"/>
                </a:cubicBezTo>
                <a:cubicBezTo>
                  <a:pt x="892" y="409"/>
                  <a:pt x="885" y="416"/>
                  <a:pt x="881" y="418"/>
                </a:cubicBezTo>
                <a:close/>
                <a:moveTo>
                  <a:pt x="832" y="415"/>
                </a:moveTo>
                <a:cubicBezTo>
                  <a:pt x="833" y="417"/>
                  <a:pt x="835" y="418"/>
                  <a:pt x="837" y="419"/>
                </a:cubicBezTo>
                <a:cubicBezTo>
                  <a:pt x="838" y="412"/>
                  <a:pt x="835" y="410"/>
                  <a:pt x="832" y="415"/>
                </a:cubicBezTo>
                <a:close/>
                <a:moveTo>
                  <a:pt x="872" y="418"/>
                </a:moveTo>
                <a:cubicBezTo>
                  <a:pt x="873" y="417"/>
                  <a:pt x="877" y="418"/>
                  <a:pt x="877" y="416"/>
                </a:cubicBezTo>
                <a:cubicBezTo>
                  <a:pt x="873" y="416"/>
                  <a:pt x="874" y="411"/>
                  <a:pt x="870" y="411"/>
                </a:cubicBezTo>
                <a:cubicBezTo>
                  <a:pt x="869" y="413"/>
                  <a:pt x="872" y="415"/>
                  <a:pt x="872" y="418"/>
                </a:cubicBezTo>
                <a:close/>
                <a:moveTo>
                  <a:pt x="812" y="422"/>
                </a:moveTo>
                <a:cubicBezTo>
                  <a:pt x="820" y="426"/>
                  <a:pt x="821" y="418"/>
                  <a:pt x="820" y="413"/>
                </a:cubicBezTo>
                <a:cubicBezTo>
                  <a:pt x="816" y="412"/>
                  <a:pt x="813" y="417"/>
                  <a:pt x="812" y="422"/>
                </a:cubicBezTo>
                <a:close/>
                <a:moveTo>
                  <a:pt x="891" y="418"/>
                </a:moveTo>
                <a:cubicBezTo>
                  <a:pt x="899" y="419"/>
                  <a:pt x="907" y="419"/>
                  <a:pt x="913" y="417"/>
                </a:cubicBezTo>
                <a:cubicBezTo>
                  <a:pt x="915" y="418"/>
                  <a:pt x="919" y="420"/>
                  <a:pt x="921" y="417"/>
                </a:cubicBezTo>
                <a:cubicBezTo>
                  <a:pt x="913" y="412"/>
                  <a:pt x="898" y="412"/>
                  <a:pt x="891" y="418"/>
                </a:cubicBezTo>
                <a:close/>
                <a:moveTo>
                  <a:pt x="777" y="417"/>
                </a:moveTo>
                <a:cubicBezTo>
                  <a:pt x="780" y="417"/>
                  <a:pt x="780" y="413"/>
                  <a:pt x="777" y="413"/>
                </a:cubicBezTo>
                <a:cubicBezTo>
                  <a:pt x="777" y="415"/>
                  <a:pt x="777" y="416"/>
                  <a:pt x="777" y="417"/>
                </a:cubicBezTo>
                <a:close/>
                <a:moveTo>
                  <a:pt x="781" y="415"/>
                </a:moveTo>
                <a:cubicBezTo>
                  <a:pt x="781" y="416"/>
                  <a:pt x="780" y="421"/>
                  <a:pt x="783" y="424"/>
                </a:cubicBezTo>
                <a:cubicBezTo>
                  <a:pt x="787" y="425"/>
                  <a:pt x="788" y="423"/>
                  <a:pt x="792" y="424"/>
                </a:cubicBezTo>
                <a:cubicBezTo>
                  <a:pt x="790" y="420"/>
                  <a:pt x="785" y="416"/>
                  <a:pt x="781" y="415"/>
                </a:cubicBezTo>
                <a:close/>
                <a:moveTo>
                  <a:pt x="822" y="420"/>
                </a:moveTo>
                <a:cubicBezTo>
                  <a:pt x="823" y="418"/>
                  <a:pt x="825" y="418"/>
                  <a:pt x="825" y="416"/>
                </a:cubicBezTo>
                <a:cubicBezTo>
                  <a:pt x="825" y="415"/>
                  <a:pt x="823" y="414"/>
                  <a:pt x="821" y="414"/>
                </a:cubicBezTo>
                <a:cubicBezTo>
                  <a:pt x="822" y="417"/>
                  <a:pt x="820" y="418"/>
                  <a:pt x="822" y="420"/>
                </a:cubicBezTo>
                <a:close/>
                <a:moveTo>
                  <a:pt x="760" y="420"/>
                </a:moveTo>
                <a:cubicBezTo>
                  <a:pt x="763" y="423"/>
                  <a:pt x="768" y="425"/>
                  <a:pt x="772" y="426"/>
                </a:cubicBezTo>
                <a:cubicBezTo>
                  <a:pt x="774" y="424"/>
                  <a:pt x="772" y="420"/>
                  <a:pt x="773" y="416"/>
                </a:cubicBezTo>
                <a:cubicBezTo>
                  <a:pt x="770" y="416"/>
                  <a:pt x="762" y="417"/>
                  <a:pt x="760" y="420"/>
                </a:cubicBezTo>
                <a:close/>
                <a:moveTo>
                  <a:pt x="843" y="420"/>
                </a:moveTo>
                <a:cubicBezTo>
                  <a:pt x="844" y="419"/>
                  <a:pt x="844" y="416"/>
                  <a:pt x="842" y="416"/>
                </a:cubicBezTo>
                <a:cubicBezTo>
                  <a:pt x="843" y="418"/>
                  <a:pt x="840" y="420"/>
                  <a:pt x="843" y="420"/>
                </a:cubicBezTo>
                <a:close/>
                <a:moveTo>
                  <a:pt x="862" y="420"/>
                </a:moveTo>
                <a:cubicBezTo>
                  <a:pt x="864" y="419"/>
                  <a:pt x="867" y="420"/>
                  <a:pt x="868" y="419"/>
                </a:cubicBezTo>
                <a:cubicBezTo>
                  <a:pt x="868" y="418"/>
                  <a:pt x="868" y="417"/>
                  <a:pt x="868" y="416"/>
                </a:cubicBezTo>
                <a:cubicBezTo>
                  <a:pt x="865" y="416"/>
                  <a:pt x="862" y="417"/>
                  <a:pt x="862" y="420"/>
                </a:cubicBezTo>
                <a:close/>
                <a:moveTo>
                  <a:pt x="805" y="421"/>
                </a:moveTo>
                <a:cubicBezTo>
                  <a:pt x="806" y="420"/>
                  <a:pt x="807" y="417"/>
                  <a:pt x="805" y="417"/>
                </a:cubicBezTo>
                <a:cubicBezTo>
                  <a:pt x="805" y="418"/>
                  <a:pt x="803" y="420"/>
                  <a:pt x="805" y="421"/>
                </a:cubicBezTo>
                <a:close/>
                <a:moveTo>
                  <a:pt x="745" y="419"/>
                </a:moveTo>
                <a:cubicBezTo>
                  <a:pt x="747" y="419"/>
                  <a:pt x="750" y="420"/>
                  <a:pt x="750" y="417"/>
                </a:cubicBezTo>
                <a:cubicBezTo>
                  <a:pt x="748" y="418"/>
                  <a:pt x="744" y="416"/>
                  <a:pt x="745" y="419"/>
                </a:cubicBezTo>
                <a:close/>
                <a:moveTo>
                  <a:pt x="937" y="418"/>
                </a:moveTo>
                <a:cubicBezTo>
                  <a:pt x="936" y="417"/>
                  <a:pt x="933" y="418"/>
                  <a:pt x="931" y="417"/>
                </a:cubicBezTo>
                <a:cubicBezTo>
                  <a:pt x="930" y="420"/>
                  <a:pt x="936" y="419"/>
                  <a:pt x="937" y="418"/>
                </a:cubicBezTo>
                <a:close/>
                <a:moveTo>
                  <a:pt x="775" y="426"/>
                </a:moveTo>
                <a:cubicBezTo>
                  <a:pt x="777" y="425"/>
                  <a:pt x="779" y="425"/>
                  <a:pt x="779" y="424"/>
                </a:cubicBezTo>
                <a:cubicBezTo>
                  <a:pt x="778" y="422"/>
                  <a:pt x="778" y="418"/>
                  <a:pt x="775" y="418"/>
                </a:cubicBezTo>
                <a:cubicBezTo>
                  <a:pt x="775" y="421"/>
                  <a:pt x="774" y="424"/>
                  <a:pt x="775" y="426"/>
                </a:cubicBezTo>
                <a:close/>
                <a:moveTo>
                  <a:pt x="739" y="421"/>
                </a:moveTo>
                <a:cubicBezTo>
                  <a:pt x="741" y="422"/>
                  <a:pt x="745" y="420"/>
                  <a:pt x="743" y="419"/>
                </a:cubicBezTo>
                <a:cubicBezTo>
                  <a:pt x="743" y="421"/>
                  <a:pt x="738" y="418"/>
                  <a:pt x="739" y="421"/>
                </a:cubicBezTo>
                <a:close/>
                <a:moveTo>
                  <a:pt x="825" y="422"/>
                </a:moveTo>
                <a:cubicBezTo>
                  <a:pt x="828" y="421"/>
                  <a:pt x="830" y="422"/>
                  <a:pt x="831" y="420"/>
                </a:cubicBezTo>
                <a:cubicBezTo>
                  <a:pt x="829" y="419"/>
                  <a:pt x="825" y="419"/>
                  <a:pt x="825" y="422"/>
                </a:cubicBezTo>
                <a:close/>
                <a:moveTo>
                  <a:pt x="734" y="428"/>
                </a:moveTo>
                <a:cubicBezTo>
                  <a:pt x="744" y="430"/>
                  <a:pt x="754" y="429"/>
                  <a:pt x="762" y="426"/>
                </a:cubicBezTo>
                <a:cubicBezTo>
                  <a:pt x="755" y="419"/>
                  <a:pt x="740" y="423"/>
                  <a:pt x="734" y="428"/>
                </a:cubicBezTo>
                <a:close/>
                <a:moveTo>
                  <a:pt x="855" y="428"/>
                </a:moveTo>
                <a:cubicBezTo>
                  <a:pt x="860" y="426"/>
                  <a:pt x="872" y="428"/>
                  <a:pt x="872" y="424"/>
                </a:cubicBezTo>
                <a:cubicBezTo>
                  <a:pt x="869" y="427"/>
                  <a:pt x="855" y="421"/>
                  <a:pt x="855" y="428"/>
                </a:cubicBezTo>
                <a:close/>
                <a:moveTo>
                  <a:pt x="953" y="427"/>
                </a:moveTo>
                <a:cubicBezTo>
                  <a:pt x="953" y="425"/>
                  <a:pt x="953" y="424"/>
                  <a:pt x="952" y="424"/>
                </a:cubicBezTo>
                <a:cubicBezTo>
                  <a:pt x="951" y="424"/>
                  <a:pt x="950" y="425"/>
                  <a:pt x="948" y="424"/>
                </a:cubicBezTo>
                <a:cubicBezTo>
                  <a:pt x="951" y="428"/>
                  <a:pt x="951" y="434"/>
                  <a:pt x="956" y="436"/>
                </a:cubicBezTo>
                <a:cubicBezTo>
                  <a:pt x="954" y="431"/>
                  <a:pt x="956" y="426"/>
                  <a:pt x="954" y="424"/>
                </a:cubicBezTo>
                <a:cubicBezTo>
                  <a:pt x="953" y="425"/>
                  <a:pt x="956" y="427"/>
                  <a:pt x="953" y="427"/>
                </a:cubicBezTo>
                <a:close/>
                <a:moveTo>
                  <a:pt x="817" y="430"/>
                </a:moveTo>
                <a:cubicBezTo>
                  <a:pt x="821" y="429"/>
                  <a:pt x="827" y="433"/>
                  <a:pt x="828" y="428"/>
                </a:cubicBezTo>
                <a:cubicBezTo>
                  <a:pt x="824" y="426"/>
                  <a:pt x="818" y="425"/>
                  <a:pt x="817" y="430"/>
                </a:cubicBezTo>
                <a:close/>
                <a:moveTo>
                  <a:pt x="783" y="430"/>
                </a:moveTo>
                <a:cubicBezTo>
                  <a:pt x="789" y="430"/>
                  <a:pt x="796" y="433"/>
                  <a:pt x="799" y="428"/>
                </a:cubicBezTo>
                <a:cubicBezTo>
                  <a:pt x="795" y="429"/>
                  <a:pt x="786" y="428"/>
                  <a:pt x="783" y="430"/>
                </a:cubicBezTo>
                <a:close/>
                <a:moveTo>
                  <a:pt x="757" y="433"/>
                </a:moveTo>
                <a:cubicBezTo>
                  <a:pt x="762" y="433"/>
                  <a:pt x="766" y="431"/>
                  <a:pt x="771" y="433"/>
                </a:cubicBezTo>
                <a:cubicBezTo>
                  <a:pt x="768" y="430"/>
                  <a:pt x="759" y="431"/>
                  <a:pt x="757" y="433"/>
                </a:cubicBezTo>
                <a:close/>
                <a:moveTo>
                  <a:pt x="824" y="436"/>
                </a:moveTo>
                <a:cubicBezTo>
                  <a:pt x="828" y="437"/>
                  <a:pt x="829" y="439"/>
                  <a:pt x="832" y="440"/>
                </a:cubicBezTo>
                <a:cubicBezTo>
                  <a:pt x="834" y="438"/>
                  <a:pt x="838" y="437"/>
                  <a:pt x="838" y="434"/>
                </a:cubicBezTo>
                <a:cubicBezTo>
                  <a:pt x="834" y="433"/>
                  <a:pt x="826" y="433"/>
                  <a:pt x="824" y="436"/>
                </a:cubicBezTo>
                <a:close/>
                <a:moveTo>
                  <a:pt x="792" y="437"/>
                </a:moveTo>
                <a:cubicBezTo>
                  <a:pt x="795" y="438"/>
                  <a:pt x="796" y="443"/>
                  <a:pt x="799" y="445"/>
                </a:cubicBezTo>
                <a:cubicBezTo>
                  <a:pt x="800" y="443"/>
                  <a:pt x="799" y="438"/>
                  <a:pt x="800" y="435"/>
                </a:cubicBezTo>
                <a:cubicBezTo>
                  <a:pt x="797" y="437"/>
                  <a:pt x="793" y="434"/>
                  <a:pt x="792" y="437"/>
                </a:cubicBezTo>
                <a:close/>
                <a:moveTo>
                  <a:pt x="811" y="452"/>
                </a:moveTo>
                <a:cubicBezTo>
                  <a:pt x="817" y="451"/>
                  <a:pt x="821" y="447"/>
                  <a:pt x="825" y="443"/>
                </a:cubicBezTo>
                <a:cubicBezTo>
                  <a:pt x="818" y="437"/>
                  <a:pt x="809" y="441"/>
                  <a:pt x="811" y="452"/>
                </a:cubicBezTo>
                <a:close/>
                <a:moveTo>
                  <a:pt x="835" y="442"/>
                </a:moveTo>
                <a:cubicBezTo>
                  <a:pt x="836" y="443"/>
                  <a:pt x="837" y="443"/>
                  <a:pt x="839" y="443"/>
                </a:cubicBezTo>
                <a:cubicBezTo>
                  <a:pt x="839" y="441"/>
                  <a:pt x="839" y="440"/>
                  <a:pt x="838" y="439"/>
                </a:cubicBezTo>
                <a:cubicBezTo>
                  <a:pt x="837" y="439"/>
                  <a:pt x="837" y="439"/>
                  <a:pt x="836" y="439"/>
                </a:cubicBezTo>
                <a:cubicBezTo>
                  <a:pt x="836" y="441"/>
                  <a:pt x="835" y="441"/>
                  <a:pt x="835" y="442"/>
                </a:cubicBezTo>
                <a:close/>
                <a:moveTo>
                  <a:pt x="847" y="451"/>
                </a:moveTo>
                <a:cubicBezTo>
                  <a:pt x="845" y="449"/>
                  <a:pt x="847" y="443"/>
                  <a:pt x="844" y="441"/>
                </a:cubicBezTo>
                <a:cubicBezTo>
                  <a:pt x="843" y="444"/>
                  <a:pt x="843" y="452"/>
                  <a:pt x="847" y="451"/>
                </a:cubicBezTo>
                <a:close/>
                <a:moveTo>
                  <a:pt x="816" y="453"/>
                </a:moveTo>
                <a:cubicBezTo>
                  <a:pt x="816" y="456"/>
                  <a:pt x="819" y="456"/>
                  <a:pt x="820" y="457"/>
                </a:cubicBezTo>
                <a:cubicBezTo>
                  <a:pt x="824" y="454"/>
                  <a:pt x="830" y="453"/>
                  <a:pt x="833" y="449"/>
                </a:cubicBezTo>
                <a:cubicBezTo>
                  <a:pt x="828" y="440"/>
                  <a:pt x="823" y="453"/>
                  <a:pt x="816" y="453"/>
                </a:cubicBezTo>
                <a:close/>
                <a:moveTo>
                  <a:pt x="825" y="459"/>
                </a:moveTo>
                <a:cubicBezTo>
                  <a:pt x="831" y="465"/>
                  <a:pt x="843" y="462"/>
                  <a:pt x="839" y="451"/>
                </a:cubicBezTo>
                <a:cubicBezTo>
                  <a:pt x="833" y="453"/>
                  <a:pt x="828" y="455"/>
                  <a:pt x="825" y="459"/>
                </a:cubicBezTo>
                <a:close/>
                <a:moveTo>
                  <a:pt x="805" y="465"/>
                </a:moveTo>
                <a:cubicBezTo>
                  <a:pt x="805" y="465"/>
                  <a:pt x="807" y="466"/>
                  <a:pt x="807" y="465"/>
                </a:cubicBezTo>
                <a:cubicBezTo>
                  <a:pt x="805" y="464"/>
                  <a:pt x="808" y="463"/>
                  <a:pt x="807" y="462"/>
                </a:cubicBezTo>
                <a:cubicBezTo>
                  <a:pt x="806" y="462"/>
                  <a:pt x="805" y="463"/>
                  <a:pt x="805" y="465"/>
                </a:cubicBezTo>
                <a:close/>
                <a:moveTo>
                  <a:pt x="837" y="466"/>
                </a:moveTo>
                <a:cubicBezTo>
                  <a:pt x="838" y="466"/>
                  <a:pt x="840" y="466"/>
                  <a:pt x="840" y="465"/>
                </a:cubicBezTo>
                <a:cubicBezTo>
                  <a:pt x="839" y="464"/>
                  <a:pt x="840" y="462"/>
                  <a:pt x="837" y="463"/>
                </a:cubicBezTo>
                <a:cubicBezTo>
                  <a:pt x="837" y="463"/>
                  <a:pt x="837" y="464"/>
                  <a:pt x="837" y="466"/>
                </a:cubicBezTo>
                <a:close/>
                <a:moveTo>
                  <a:pt x="814" y="464"/>
                </a:moveTo>
                <a:cubicBezTo>
                  <a:pt x="813" y="468"/>
                  <a:pt x="819" y="467"/>
                  <a:pt x="818" y="471"/>
                </a:cubicBezTo>
                <a:cubicBezTo>
                  <a:pt x="822" y="471"/>
                  <a:pt x="823" y="469"/>
                  <a:pt x="826" y="467"/>
                </a:cubicBezTo>
                <a:cubicBezTo>
                  <a:pt x="822" y="466"/>
                  <a:pt x="819" y="462"/>
                  <a:pt x="814" y="464"/>
                </a:cubicBezTo>
                <a:close/>
                <a:moveTo>
                  <a:pt x="849" y="476"/>
                </a:moveTo>
                <a:cubicBezTo>
                  <a:pt x="849" y="471"/>
                  <a:pt x="849" y="467"/>
                  <a:pt x="846" y="466"/>
                </a:cubicBezTo>
                <a:cubicBezTo>
                  <a:pt x="844" y="469"/>
                  <a:pt x="846" y="475"/>
                  <a:pt x="849" y="476"/>
                </a:cubicBezTo>
                <a:close/>
                <a:moveTo>
                  <a:pt x="811" y="476"/>
                </a:moveTo>
                <a:cubicBezTo>
                  <a:pt x="818" y="477"/>
                  <a:pt x="817" y="467"/>
                  <a:pt x="811" y="467"/>
                </a:cubicBezTo>
                <a:cubicBezTo>
                  <a:pt x="811" y="469"/>
                  <a:pt x="809" y="473"/>
                  <a:pt x="811" y="476"/>
                </a:cubicBezTo>
                <a:close/>
                <a:moveTo>
                  <a:pt x="822" y="474"/>
                </a:moveTo>
                <a:cubicBezTo>
                  <a:pt x="822" y="475"/>
                  <a:pt x="822" y="476"/>
                  <a:pt x="822" y="477"/>
                </a:cubicBezTo>
                <a:cubicBezTo>
                  <a:pt x="824" y="477"/>
                  <a:pt x="824" y="478"/>
                  <a:pt x="826" y="478"/>
                </a:cubicBezTo>
                <a:cubicBezTo>
                  <a:pt x="828" y="475"/>
                  <a:pt x="833" y="475"/>
                  <a:pt x="835" y="471"/>
                </a:cubicBezTo>
                <a:cubicBezTo>
                  <a:pt x="830" y="467"/>
                  <a:pt x="826" y="472"/>
                  <a:pt x="822" y="474"/>
                </a:cubicBezTo>
                <a:close/>
                <a:moveTo>
                  <a:pt x="825" y="482"/>
                </a:moveTo>
                <a:cubicBezTo>
                  <a:pt x="829" y="485"/>
                  <a:pt x="836" y="487"/>
                  <a:pt x="841" y="483"/>
                </a:cubicBezTo>
                <a:cubicBezTo>
                  <a:pt x="842" y="480"/>
                  <a:pt x="841" y="479"/>
                  <a:pt x="841" y="475"/>
                </a:cubicBezTo>
                <a:cubicBezTo>
                  <a:pt x="834" y="473"/>
                  <a:pt x="831" y="480"/>
                  <a:pt x="825" y="482"/>
                </a:cubicBezTo>
                <a:close/>
                <a:moveTo>
                  <a:pt x="802" y="482"/>
                </a:moveTo>
                <a:cubicBezTo>
                  <a:pt x="804" y="483"/>
                  <a:pt x="806" y="480"/>
                  <a:pt x="806" y="478"/>
                </a:cubicBezTo>
                <a:cubicBezTo>
                  <a:pt x="804" y="477"/>
                  <a:pt x="803" y="476"/>
                  <a:pt x="801" y="476"/>
                </a:cubicBezTo>
                <a:cubicBezTo>
                  <a:pt x="801" y="478"/>
                  <a:pt x="802" y="479"/>
                  <a:pt x="802" y="482"/>
                </a:cubicBezTo>
                <a:close/>
                <a:moveTo>
                  <a:pt x="816" y="477"/>
                </a:moveTo>
                <a:cubicBezTo>
                  <a:pt x="816" y="479"/>
                  <a:pt x="819" y="480"/>
                  <a:pt x="822" y="480"/>
                </a:cubicBezTo>
                <a:cubicBezTo>
                  <a:pt x="821" y="475"/>
                  <a:pt x="819" y="476"/>
                  <a:pt x="816" y="477"/>
                </a:cubicBezTo>
                <a:close/>
                <a:moveTo>
                  <a:pt x="813" y="482"/>
                </a:moveTo>
                <a:cubicBezTo>
                  <a:pt x="814" y="482"/>
                  <a:pt x="814" y="483"/>
                  <a:pt x="816" y="482"/>
                </a:cubicBezTo>
                <a:cubicBezTo>
                  <a:pt x="816" y="482"/>
                  <a:pt x="816" y="481"/>
                  <a:pt x="816" y="480"/>
                </a:cubicBezTo>
                <a:cubicBezTo>
                  <a:pt x="814" y="480"/>
                  <a:pt x="813" y="481"/>
                  <a:pt x="813" y="482"/>
                </a:cubicBezTo>
                <a:close/>
                <a:moveTo>
                  <a:pt x="812" y="487"/>
                </a:moveTo>
                <a:cubicBezTo>
                  <a:pt x="813" y="485"/>
                  <a:pt x="812" y="484"/>
                  <a:pt x="811" y="484"/>
                </a:cubicBezTo>
                <a:cubicBezTo>
                  <a:pt x="810" y="485"/>
                  <a:pt x="810" y="487"/>
                  <a:pt x="812" y="487"/>
                </a:cubicBezTo>
                <a:close/>
                <a:moveTo>
                  <a:pt x="805" y="490"/>
                </a:moveTo>
                <a:cubicBezTo>
                  <a:pt x="806" y="489"/>
                  <a:pt x="807" y="484"/>
                  <a:pt x="805" y="484"/>
                </a:cubicBezTo>
                <a:cubicBezTo>
                  <a:pt x="805" y="487"/>
                  <a:pt x="803" y="489"/>
                  <a:pt x="805" y="490"/>
                </a:cubicBezTo>
                <a:close/>
                <a:moveTo>
                  <a:pt x="809" y="500"/>
                </a:moveTo>
                <a:cubicBezTo>
                  <a:pt x="814" y="500"/>
                  <a:pt x="820" y="494"/>
                  <a:pt x="826" y="491"/>
                </a:cubicBezTo>
                <a:cubicBezTo>
                  <a:pt x="818" y="483"/>
                  <a:pt x="807" y="488"/>
                  <a:pt x="809" y="500"/>
                </a:cubicBezTo>
                <a:close/>
                <a:moveTo>
                  <a:pt x="838" y="487"/>
                </a:moveTo>
                <a:cubicBezTo>
                  <a:pt x="838" y="489"/>
                  <a:pt x="839" y="490"/>
                  <a:pt x="842" y="490"/>
                </a:cubicBezTo>
                <a:cubicBezTo>
                  <a:pt x="842" y="489"/>
                  <a:pt x="842" y="488"/>
                  <a:pt x="842" y="487"/>
                </a:cubicBezTo>
                <a:cubicBezTo>
                  <a:pt x="841" y="486"/>
                  <a:pt x="839" y="486"/>
                  <a:pt x="838" y="487"/>
                </a:cubicBezTo>
                <a:close/>
                <a:moveTo>
                  <a:pt x="850" y="498"/>
                </a:moveTo>
                <a:cubicBezTo>
                  <a:pt x="851" y="496"/>
                  <a:pt x="850" y="490"/>
                  <a:pt x="848" y="488"/>
                </a:cubicBezTo>
                <a:cubicBezTo>
                  <a:pt x="846" y="491"/>
                  <a:pt x="846" y="498"/>
                  <a:pt x="850" y="498"/>
                </a:cubicBezTo>
                <a:close/>
                <a:moveTo>
                  <a:pt x="697" y="493"/>
                </a:moveTo>
                <a:cubicBezTo>
                  <a:pt x="701" y="494"/>
                  <a:pt x="701" y="489"/>
                  <a:pt x="698" y="489"/>
                </a:cubicBezTo>
                <a:cubicBezTo>
                  <a:pt x="698" y="491"/>
                  <a:pt x="697" y="491"/>
                  <a:pt x="697" y="493"/>
                </a:cubicBezTo>
                <a:close/>
                <a:moveTo>
                  <a:pt x="829" y="493"/>
                </a:moveTo>
                <a:cubicBezTo>
                  <a:pt x="823" y="497"/>
                  <a:pt x="815" y="500"/>
                  <a:pt x="811" y="504"/>
                </a:cubicBezTo>
                <a:cubicBezTo>
                  <a:pt x="818" y="520"/>
                  <a:pt x="830" y="505"/>
                  <a:pt x="836" y="497"/>
                </a:cubicBezTo>
                <a:cubicBezTo>
                  <a:pt x="835" y="495"/>
                  <a:pt x="833" y="493"/>
                  <a:pt x="829" y="493"/>
                </a:cubicBezTo>
                <a:close/>
                <a:moveTo>
                  <a:pt x="803" y="498"/>
                </a:moveTo>
                <a:cubicBezTo>
                  <a:pt x="805" y="496"/>
                  <a:pt x="803" y="494"/>
                  <a:pt x="801" y="494"/>
                </a:cubicBezTo>
                <a:cubicBezTo>
                  <a:pt x="800" y="497"/>
                  <a:pt x="801" y="498"/>
                  <a:pt x="803" y="498"/>
                </a:cubicBezTo>
                <a:close/>
                <a:moveTo>
                  <a:pt x="827" y="514"/>
                </a:moveTo>
                <a:cubicBezTo>
                  <a:pt x="835" y="512"/>
                  <a:pt x="848" y="513"/>
                  <a:pt x="840" y="502"/>
                </a:cubicBezTo>
                <a:cubicBezTo>
                  <a:pt x="840" y="501"/>
                  <a:pt x="843" y="499"/>
                  <a:pt x="840" y="499"/>
                </a:cubicBezTo>
                <a:cubicBezTo>
                  <a:pt x="837" y="505"/>
                  <a:pt x="827" y="507"/>
                  <a:pt x="827" y="514"/>
                </a:cubicBezTo>
                <a:close/>
                <a:moveTo>
                  <a:pt x="801" y="509"/>
                </a:moveTo>
                <a:cubicBezTo>
                  <a:pt x="805" y="509"/>
                  <a:pt x="804" y="501"/>
                  <a:pt x="801" y="501"/>
                </a:cubicBezTo>
                <a:cubicBezTo>
                  <a:pt x="801" y="504"/>
                  <a:pt x="801" y="506"/>
                  <a:pt x="801" y="509"/>
                </a:cubicBezTo>
                <a:close/>
                <a:moveTo>
                  <a:pt x="809" y="514"/>
                </a:moveTo>
                <a:cubicBezTo>
                  <a:pt x="812" y="513"/>
                  <a:pt x="814" y="515"/>
                  <a:pt x="816" y="514"/>
                </a:cubicBezTo>
                <a:cubicBezTo>
                  <a:pt x="814" y="511"/>
                  <a:pt x="811" y="510"/>
                  <a:pt x="809" y="508"/>
                </a:cubicBezTo>
                <a:cubicBezTo>
                  <a:pt x="808" y="509"/>
                  <a:pt x="809" y="511"/>
                  <a:pt x="809" y="514"/>
                </a:cubicBezTo>
                <a:close/>
                <a:moveTo>
                  <a:pt x="835" y="521"/>
                </a:moveTo>
                <a:cubicBezTo>
                  <a:pt x="838" y="523"/>
                  <a:pt x="840" y="521"/>
                  <a:pt x="843" y="522"/>
                </a:cubicBezTo>
                <a:cubicBezTo>
                  <a:pt x="843" y="520"/>
                  <a:pt x="843" y="517"/>
                  <a:pt x="843" y="515"/>
                </a:cubicBezTo>
                <a:cubicBezTo>
                  <a:pt x="840" y="516"/>
                  <a:pt x="838" y="519"/>
                  <a:pt x="835" y="521"/>
                </a:cubicBezTo>
                <a:close/>
                <a:moveTo>
                  <a:pt x="809" y="517"/>
                </a:moveTo>
                <a:cubicBezTo>
                  <a:pt x="810" y="520"/>
                  <a:pt x="807" y="523"/>
                  <a:pt x="809" y="523"/>
                </a:cubicBezTo>
                <a:cubicBezTo>
                  <a:pt x="811" y="520"/>
                  <a:pt x="816" y="519"/>
                  <a:pt x="815" y="516"/>
                </a:cubicBezTo>
                <a:cubicBezTo>
                  <a:pt x="813" y="517"/>
                  <a:pt x="810" y="516"/>
                  <a:pt x="809" y="517"/>
                </a:cubicBezTo>
                <a:close/>
                <a:moveTo>
                  <a:pt x="831" y="521"/>
                </a:moveTo>
                <a:cubicBezTo>
                  <a:pt x="833" y="519"/>
                  <a:pt x="835" y="519"/>
                  <a:pt x="835" y="516"/>
                </a:cubicBezTo>
                <a:cubicBezTo>
                  <a:pt x="831" y="516"/>
                  <a:pt x="830" y="516"/>
                  <a:pt x="825" y="516"/>
                </a:cubicBezTo>
                <a:cubicBezTo>
                  <a:pt x="826" y="519"/>
                  <a:pt x="828" y="520"/>
                  <a:pt x="831" y="521"/>
                </a:cubicBezTo>
                <a:close/>
                <a:moveTo>
                  <a:pt x="803" y="521"/>
                </a:moveTo>
                <a:cubicBezTo>
                  <a:pt x="805" y="522"/>
                  <a:pt x="806" y="517"/>
                  <a:pt x="803" y="517"/>
                </a:cubicBezTo>
                <a:cubicBezTo>
                  <a:pt x="802" y="517"/>
                  <a:pt x="803" y="520"/>
                  <a:pt x="803" y="521"/>
                </a:cubicBezTo>
                <a:close/>
                <a:moveTo>
                  <a:pt x="848" y="520"/>
                </a:moveTo>
                <a:cubicBezTo>
                  <a:pt x="849" y="519"/>
                  <a:pt x="849" y="517"/>
                  <a:pt x="848" y="517"/>
                </a:cubicBezTo>
                <a:cubicBezTo>
                  <a:pt x="847" y="518"/>
                  <a:pt x="847" y="519"/>
                  <a:pt x="848" y="520"/>
                </a:cubicBezTo>
                <a:close/>
                <a:moveTo>
                  <a:pt x="816" y="523"/>
                </a:moveTo>
                <a:cubicBezTo>
                  <a:pt x="819" y="522"/>
                  <a:pt x="821" y="522"/>
                  <a:pt x="825" y="522"/>
                </a:cubicBezTo>
                <a:cubicBezTo>
                  <a:pt x="824" y="517"/>
                  <a:pt x="816" y="517"/>
                  <a:pt x="816" y="523"/>
                </a:cubicBezTo>
                <a:close/>
                <a:moveTo>
                  <a:pt x="779" y="526"/>
                </a:moveTo>
                <a:cubicBezTo>
                  <a:pt x="784" y="528"/>
                  <a:pt x="791" y="528"/>
                  <a:pt x="794" y="525"/>
                </a:cubicBezTo>
                <a:cubicBezTo>
                  <a:pt x="793" y="524"/>
                  <a:pt x="792" y="523"/>
                  <a:pt x="792" y="523"/>
                </a:cubicBezTo>
                <a:cubicBezTo>
                  <a:pt x="793" y="522"/>
                  <a:pt x="794" y="522"/>
                  <a:pt x="794" y="519"/>
                </a:cubicBezTo>
                <a:cubicBezTo>
                  <a:pt x="793" y="519"/>
                  <a:pt x="793" y="518"/>
                  <a:pt x="792" y="519"/>
                </a:cubicBezTo>
                <a:cubicBezTo>
                  <a:pt x="790" y="523"/>
                  <a:pt x="782" y="521"/>
                  <a:pt x="779" y="526"/>
                </a:cubicBezTo>
                <a:close/>
                <a:moveTo>
                  <a:pt x="867" y="521"/>
                </a:moveTo>
                <a:cubicBezTo>
                  <a:pt x="863" y="520"/>
                  <a:pt x="861" y="519"/>
                  <a:pt x="857" y="519"/>
                </a:cubicBezTo>
                <a:cubicBezTo>
                  <a:pt x="857" y="522"/>
                  <a:pt x="866" y="523"/>
                  <a:pt x="867" y="521"/>
                </a:cubicBezTo>
                <a:close/>
                <a:moveTo>
                  <a:pt x="884" y="525"/>
                </a:moveTo>
                <a:cubicBezTo>
                  <a:pt x="879" y="524"/>
                  <a:pt x="876" y="522"/>
                  <a:pt x="871" y="522"/>
                </a:cubicBezTo>
                <a:cubicBezTo>
                  <a:pt x="873" y="525"/>
                  <a:pt x="880" y="526"/>
                  <a:pt x="884" y="525"/>
                </a:cubicBezTo>
                <a:close/>
                <a:moveTo>
                  <a:pt x="844" y="532"/>
                </a:moveTo>
                <a:cubicBezTo>
                  <a:pt x="844" y="530"/>
                  <a:pt x="844" y="526"/>
                  <a:pt x="843" y="524"/>
                </a:cubicBezTo>
                <a:cubicBezTo>
                  <a:pt x="840" y="524"/>
                  <a:pt x="837" y="524"/>
                  <a:pt x="835" y="524"/>
                </a:cubicBezTo>
                <a:cubicBezTo>
                  <a:pt x="837" y="528"/>
                  <a:pt x="841" y="530"/>
                  <a:pt x="844" y="532"/>
                </a:cubicBezTo>
                <a:close/>
                <a:moveTo>
                  <a:pt x="853" y="534"/>
                </a:moveTo>
                <a:cubicBezTo>
                  <a:pt x="852" y="530"/>
                  <a:pt x="854" y="525"/>
                  <a:pt x="850" y="525"/>
                </a:cubicBezTo>
                <a:cubicBezTo>
                  <a:pt x="850" y="528"/>
                  <a:pt x="847" y="535"/>
                  <a:pt x="853" y="534"/>
                </a:cubicBezTo>
                <a:close/>
                <a:moveTo>
                  <a:pt x="809" y="527"/>
                </a:moveTo>
                <a:cubicBezTo>
                  <a:pt x="809" y="528"/>
                  <a:pt x="809" y="529"/>
                  <a:pt x="808" y="529"/>
                </a:cubicBezTo>
                <a:cubicBezTo>
                  <a:pt x="808" y="531"/>
                  <a:pt x="810" y="532"/>
                  <a:pt x="811" y="533"/>
                </a:cubicBezTo>
                <a:cubicBezTo>
                  <a:pt x="809" y="533"/>
                  <a:pt x="808" y="535"/>
                  <a:pt x="809" y="536"/>
                </a:cubicBezTo>
                <a:cubicBezTo>
                  <a:pt x="817" y="536"/>
                  <a:pt x="822" y="532"/>
                  <a:pt x="825" y="525"/>
                </a:cubicBezTo>
                <a:cubicBezTo>
                  <a:pt x="821" y="527"/>
                  <a:pt x="813" y="525"/>
                  <a:pt x="809" y="527"/>
                </a:cubicBezTo>
                <a:close/>
                <a:moveTo>
                  <a:pt x="857" y="527"/>
                </a:moveTo>
                <a:cubicBezTo>
                  <a:pt x="859" y="528"/>
                  <a:pt x="857" y="533"/>
                  <a:pt x="859" y="535"/>
                </a:cubicBezTo>
                <a:cubicBezTo>
                  <a:pt x="863" y="534"/>
                  <a:pt x="864" y="535"/>
                  <a:pt x="868" y="533"/>
                </a:cubicBezTo>
                <a:cubicBezTo>
                  <a:pt x="870" y="530"/>
                  <a:pt x="866" y="530"/>
                  <a:pt x="868" y="527"/>
                </a:cubicBezTo>
                <a:cubicBezTo>
                  <a:pt x="866" y="527"/>
                  <a:pt x="865" y="526"/>
                  <a:pt x="863" y="526"/>
                </a:cubicBezTo>
                <a:cubicBezTo>
                  <a:pt x="861" y="528"/>
                  <a:pt x="866" y="529"/>
                  <a:pt x="865" y="532"/>
                </a:cubicBezTo>
                <a:cubicBezTo>
                  <a:pt x="865" y="532"/>
                  <a:pt x="865" y="532"/>
                  <a:pt x="864" y="532"/>
                </a:cubicBezTo>
                <a:cubicBezTo>
                  <a:pt x="863" y="529"/>
                  <a:pt x="858" y="530"/>
                  <a:pt x="859" y="525"/>
                </a:cubicBezTo>
                <a:cubicBezTo>
                  <a:pt x="858" y="525"/>
                  <a:pt x="857" y="526"/>
                  <a:pt x="857" y="527"/>
                </a:cubicBezTo>
                <a:close/>
                <a:moveTo>
                  <a:pt x="831" y="527"/>
                </a:moveTo>
                <a:cubicBezTo>
                  <a:pt x="827" y="528"/>
                  <a:pt x="824" y="532"/>
                  <a:pt x="821" y="536"/>
                </a:cubicBezTo>
                <a:cubicBezTo>
                  <a:pt x="829" y="535"/>
                  <a:pt x="834" y="535"/>
                  <a:pt x="841" y="536"/>
                </a:cubicBezTo>
                <a:cubicBezTo>
                  <a:pt x="839" y="531"/>
                  <a:pt x="835" y="529"/>
                  <a:pt x="831" y="527"/>
                </a:cubicBezTo>
                <a:close/>
                <a:moveTo>
                  <a:pt x="744" y="539"/>
                </a:moveTo>
                <a:cubicBezTo>
                  <a:pt x="757" y="536"/>
                  <a:pt x="771" y="533"/>
                  <a:pt x="783" y="528"/>
                </a:cubicBezTo>
                <a:cubicBezTo>
                  <a:pt x="766" y="525"/>
                  <a:pt x="756" y="535"/>
                  <a:pt x="744" y="539"/>
                </a:cubicBezTo>
                <a:close/>
                <a:moveTo>
                  <a:pt x="799" y="532"/>
                </a:moveTo>
                <a:cubicBezTo>
                  <a:pt x="801" y="532"/>
                  <a:pt x="801" y="528"/>
                  <a:pt x="799" y="528"/>
                </a:cubicBezTo>
                <a:cubicBezTo>
                  <a:pt x="797" y="529"/>
                  <a:pt x="798" y="530"/>
                  <a:pt x="799" y="532"/>
                </a:cubicBezTo>
                <a:close/>
                <a:moveTo>
                  <a:pt x="872" y="534"/>
                </a:moveTo>
                <a:cubicBezTo>
                  <a:pt x="876" y="533"/>
                  <a:pt x="880" y="532"/>
                  <a:pt x="881" y="528"/>
                </a:cubicBezTo>
                <a:cubicBezTo>
                  <a:pt x="875" y="529"/>
                  <a:pt x="873" y="528"/>
                  <a:pt x="872" y="534"/>
                </a:cubicBezTo>
                <a:close/>
                <a:moveTo>
                  <a:pt x="787" y="532"/>
                </a:moveTo>
                <a:cubicBezTo>
                  <a:pt x="788" y="534"/>
                  <a:pt x="790" y="535"/>
                  <a:pt x="792" y="536"/>
                </a:cubicBezTo>
                <a:cubicBezTo>
                  <a:pt x="792" y="532"/>
                  <a:pt x="791" y="533"/>
                  <a:pt x="793" y="530"/>
                </a:cubicBezTo>
                <a:cubicBezTo>
                  <a:pt x="790" y="530"/>
                  <a:pt x="790" y="532"/>
                  <a:pt x="787" y="532"/>
                </a:cubicBezTo>
                <a:close/>
                <a:moveTo>
                  <a:pt x="878" y="535"/>
                </a:moveTo>
                <a:cubicBezTo>
                  <a:pt x="884" y="535"/>
                  <a:pt x="890" y="535"/>
                  <a:pt x="891" y="531"/>
                </a:cubicBezTo>
                <a:cubicBezTo>
                  <a:pt x="887" y="529"/>
                  <a:pt x="879" y="530"/>
                  <a:pt x="878" y="535"/>
                </a:cubicBezTo>
                <a:close/>
                <a:moveTo>
                  <a:pt x="893" y="535"/>
                </a:moveTo>
                <a:cubicBezTo>
                  <a:pt x="894" y="535"/>
                  <a:pt x="901" y="535"/>
                  <a:pt x="902" y="533"/>
                </a:cubicBezTo>
                <a:cubicBezTo>
                  <a:pt x="900" y="532"/>
                  <a:pt x="893" y="531"/>
                  <a:pt x="893" y="535"/>
                </a:cubicBezTo>
                <a:close/>
                <a:moveTo>
                  <a:pt x="776" y="534"/>
                </a:moveTo>
                <a:cubicBezTo>
                  <a:pt x="775" y="535"/>
                  <a:pt x="776" y="538"/>
                  <a:pt x="775" y="538"/>
                </a:cubicBezTo>
                <a:cubicBezTo>
                  <a:pt x="774" y="534"/>
                  <a:pt x="768" y="536"/>
                  <a:pt x="767" y="538"/>
                </a:cubicBezTo>
                <a:cubicBezTo>
                  <a:pt x="773" y="541"/>
                  <a:pt x="782" y="538"/>
                  <a:pt x="788" y="538"/>
                </a:cubicBezTo>
                <a:cubicBezTo>
                  <a:pt x="786" y="533"/>
                  <a:pt x="781" y="533"/>
                  <a:pt x="776" y="534"/>
                </a:cubicBezTo>
                <a:close/>
                <a:moveTo>
                  <a:pt x="911" y="534"/>
                </a:moveTo>
                <a:cubicBezTo>
                  <a:pt x="908" y="535"/>
                  <a:pt x="904" y="533"/>
                  <a:pt x="903" y="534"/>
                </a:cubicBezTo>
                <a:cubicBezTo>
                  <a:pt x="905" y="535"/>
                  <a:pt x="910" y="537"/>
                  <a:pt x="911" y="534"/>
                </a:cubicBezTo>
                <a:close/>
                <a:moveTo>
                  <a:pt x="854" y="540"/>
                </a:moveTo>
                <a:cubicBezTo>
                  <a:pt x="855" y="538"/>
                  <a:pt x="853" y="538"/>
                  <a:pt x="851" y="538"/>
                </a:cubicBezTo>
                <a:cubicBezTo>
                  <a:pt x="851" y="540"/>
                  <a:pt x="853" y="540"/>
                  <a:pt x="854" y="540"/>
                </a:cubicBezTo>
                <a:close/>
                <a:moveTo>
                  <a:pt x="859" y="542"/>
                </a:moveTo>
                <a:cubicBezTo>
                  <a:pt x="861" y="541"/>
                  <a:pt x="863" y="541"/>
                  <a:pt x="863" y="538"/>
                </a:cubicBezTo>
                <a:cubicBezTo>
                  <a:pt x="861" y="537"/>
                  <a:pt x="858" y="538"/>
                  <a:pt x="859" y="542"/>
                </a:cubicBezTo>
                <a:close/>
                <a:moveTo>
                  <a:pt x="872" y="538"/>
                </a:moveTo>
                <a:cubicBezTo>
                  <a:pt x="871" y="541"/>
                  <a:pt x="874" y="539"/>
                  <a:pt x="875" y="540"/>
                </a:cubicBezTo>
                <a:cubicBezTo>
                  <a:pt x="876" y="537"/>
                  <a:pt x="873" y="537"/>
                  <a:pt x="872" y="538"/>
                </a:cubicBezTo>
                <a:close/>
                <a:moveTo>
                  <a:pt x="879" y="539"/>
                </a:moveTo>
                <a:cubicBezTo>
                  <a:pt x="880" y="540"/>
                  <a:pt x="883" y="540"/>
                  <a:pt x="883" y="538"/>
                </a:cubicBezTo>
                <a:cubicBezTo>
                  <a:pt x="881" y="538"/>
                  <a:pt x="880" y="537"/>
                  <a:pt x="879" y="539"/>
                </a:cubicBezTo>
                <a:close/>
                <a:moveTo>
                  <a:pt x="751" y="541"/>
                </a:moveTo>
                <a:cubicBezTo>
                  <a:pt x="756" y="543"/>
                  <a:pt x="759" y="540"/>
                  <a:pt x="765" y="540"/>
                </a:cubicBezTo>
                <a:cubicBezTo>
                  <a:pt x="762" y="535"/>
                  <a:pt x="755" y="541"/>
                  <a:pt x="751" y="541"/>
                </a:cubicBezTo>
                <a:close/>
                <a:moveTo>
                  <a:pt x="864" y="543"/>
                </a:moveTo>
                <a:cubicBezTo>
                  <a:pt x="867" y="542"/>
                  <a:pt x="870" y="542"/>
                  <a:pt x="871" y="540"/>
                </a:cubicBezTo>
                <a:cubicBezTo>
                  <a:pt x="869" y="539"/>
                  <a:pt x="864" y="538"/>
                  <a:pt x="864" y="543"/>
                </a:cubicBezTo>
                <a:close/>
                <a:moveTo>
                  <a:pt x="797" y="540"/>
                </a:moveTo>
                <a:cubicBezTo>
                  <a:pt x="797" y="543"/>
                  <a:pt x="802" y="542"/>
                  <a:pt x="802" y="540"/>
                </a:cubicBezTo>
                <a:cubicBezTo>
                  <a:pt x="801" y="540"/>
                  <a:pt x="798" y="540"/>
                  <a:pt x="797" y="540"/>
                </a:cubicBezTo>
                <a:close/>
                <a:moveTo>
                  <a:pt x="827" y="545"/>
                </a:moveTo>
                <a:cubicBezTo>
                  <a:pt x="832" y="543"/>
                  <a:pt x="837" y="545"/>
                  <a:pt x="842" y="542"/>
                </a:cubicBezTo>
                <a:cubicBezTo>
                  <a:pt x="837" y="540"/>
                  <a:pt x="830" y="541"/>
                  <a:pt x="825" y="540"/>
                </a:cubicBezTo>
                <a:cubicBezTo>
                  <a:pt x="824" y="543"/>
                  <a:pt x="828" y="541"/>
                  <a:pt x="827" y="545"/>
                </a:cubicBezTo>
                <a:close/>
                <a:moveTo>
                  <a:pt x="790" y="543"/>
                </a:moveTo>
                <a:cubicBezTo>
                  <a:pt x="786" y="543"/>
                  <a:pt x="784" y="543"/>
                  <a:pt x="779" y="543"/>
                </a:cubicBezTo>
                <a:cubicBezTo>
                  <a:pt x="781" y="546"/>
                  <a:pt x="788" y="546"/>
                  <a:pt x="792" y="545"/>
                </a:cubicBezTo>
                <a:cubicBezTo>
                  <a:pt x="790" y="543"/>
                  <a:pt x="793" y="541"/>
                  <a:pt x="790" y="540"/>
                </a:cubicBezTo>
                <a:cubicBezTo>
                  <a:pt x="790" y="541"/>
                  <a:pt x="790" y="542"/>
                  <a:pt x="790" y="543"/>
                </a:cubicBezTo>
                <a:close/>
                <a:moveTo>
                  <a:pt x="822" y="543"/>
                </a:moveTo>
                <a:cubicBezTo>
                  <a:pt x="822" y="542"/>
                  <a:pt x="822" y="542"/>
                  <a:pt x="822" y="541"/>
                </a:cubicBezTo>
                <a:cubicBezTo>
                  <a:pt x="821" y="541"/>
                  <a:pt x="820" y="541"/>
                  <a:pt x="819" y="541"/>
                </a:cubicBezTo>
                <a:cubicBezTo>
                  <a:pt x="818" y="544"/>
                  <a:pt x="822" y="544"/>
                  <a:pt x="822" y="543"/>
                </a:cubicBezTo>
                <a:close/>
                <a:moveTo>
                  <a:pt x="763" y="545"/>
                </a:moveTo>
                <a:cubicBezTo>
                  <a:pt x="763" y="547"/>
                  <a:pt x="772" y="547"/>
                  <a:pt x="772" y="545"/>
                </a:cubicBezTo>
                <a:cubicBezTo>
                  <a:pt x="770" y="544"/>
                  <a:pt x="765" y="544"/>
                  <a:pt x="763" y="545"/>
                </a:cubicBezTo>
                <a:close/>
                <a:moveTo>
                  <a:pt x="807" y="568"/>
                </a:moveTo>
                <a:cubicBezTo>
                  <a:pt x="820" y="569"/>
                  <a:pt x="823" y="557"/>
                  <a:pt x="827" y="549"/>
                </a:cubicBezTo>
                <a:cubicBezTo>
                  <a:pt x="815" y="545"/>
                  <a:pt x="806" y="555"/>
                  <a:pt x="807" y="568"/>
                </a:cubicBezTo>
                <a:close/>
                <a:moveTo>
                  <a:pt x="841" y="549"/>
                </a:moveTo>
                <a:cubicBezTo>
                  <a:pt x="842" y="550"/>
                  <a:pt x="843" y="550"/>
                  <a:pt x="843" y="551"/>
                </a:cubicBezTo>
                <a:cubicBezTo>
                  <a:pt x="841" y="551"/>
                  <a:pt x="840" y="552"/>
                  <a:pt x="839" y="552"/>
                </a:cubicBezTo>
                <a:cubicBezTo>
                  <a:pt x="840" y="554"/>
                  <a:pt x="840" y="557"/>
                  <a:pt x="842" y="558"/>
                </a:cubicBezTo>
                <a:cubicBezTo>
                  <a:pt x="842" y="555"/>
                  <a:pt x="844" y="558"/>
                  <a:pt x="846" y="557"/>
                </a:cubicBezTo>
                <a:cubicBezTo>
                  <a:pt x="847" y="554"/>
                  <a:pt x="844" y="553"/>
                  <a:pt x="842" y="552"/>
                </a:cubicBezTo>
                <a:cubicBezTo>
                  <a:pt x="845" y="553"/>
                  <a:pt x="846" y="551"/>
                  <a:pt x="846" y="549"/>
                </a:cubicBezTo>
                <a:cubicBezTo>
                  <a:pt x="845" y="548"/>
                  <a:pt x="841" y="547"/>
                  <a:pt x="841" y="549"/>
                </a:cubicBezTo>
                <a:close/>
                <a:moveTo>
                  <a:pt x="809" y="552"/>
                </a:moveTo>
                <a:cubicBezTo>
                  <a:pt x="811" y="552"/>
                  <a:pt x="811" y="548"/>
                  <a:pt x="809" y="549"/>
                </a:cubicBezTo>
                <a:cubicBezTo>
                  <a:pt x="808" y="549"/>
                  <a:pt x="807" y="553"/>
                  <a:pt x="809" y="552"/>
                </a:cubicBezTo>
                <a:close/>
                <a:moveTo>
                  <a:pt x="801" y="551"/>
                </a:moveTo>
                <a:cubicBezTo>
                  <a:pt x="802" y="551"/>
                  <a:pt x="801" y="553"/>
                  <a:pt x="803" y="553"/>
                </a:cubicBezTo>
                <a:cubicBezTo>
                  <a:pt x="803" y="552"/>
                  <a:pt x="803" y="551"/>
                  <a:pt x="803" y="550"/>
                </a:cubicBezTo>
                <a:cubicBezTo>
                  <a:pt x="802" y="550"/>
                  <a:pt x="801" y="550"/>
                  <a:pt x="801" y="551"/>
                </a:cubicBezTo>
                <a:close/>
                <a:moveTo>
                  <a:pt x="828" y="554"/>
                </a:moveTo>
                <a:cubicBezTo>
                  <a:pt x="823" y="563"/>
                  <a:pt x="816" y="571"/>
                  <a:pt x="812" y="581"/>
                </a:cubicBezTo>
                <a:cubicBezTo>
                  <a:pt x="823" y="582"/>
                  <a:pt x="836" y="579"/>
                  <a:pt x="848" y="579"/>
                </a:cubicBezTo>
                <a:cubicBezTo>
                  <a:pt x="842" y="570"/>
                  <a:pt x="837" y="560"/>
                  <a:pt x="828" y="554"/>
                </a:cubicBezTo>
                <a:close/>
                <a:moveTo>
                  <a:pt x="855" y="562"/>
                </a:moveTo>
                <a:cubicBezTo>
                  <a:pt x="857" y="561"/>
                  <a:pt x="855" y="558"/>
                  <a:pt x="854" y="557"/>
                </a:cubicBezTo>
                <a:cubicBezTo>
                  <a:pt x="854" y="559"/>
                  <a:pt x="853" y="562"/>
                  <a:pt x="855" y="562"/>
                </a:cubicBezTo>
                <a:close/>
                <a:moveTo>
                  <a:pt x="842" y="564"/>
                </a:moveTo>
                <a:cubicBezTo>
                  <a:pt x="842" y="563"/>
                  <a:pt x="841" y="561"/>
                  <a:pt x="840" y="562"/>
                </a:cubicBezTo>
                <a:cubicBezTo>
                  <a:pt x="839" y="563"/>
                  <a:pt x="840" y="565"/>
                  <a:pt x="842" y="564"/>
                </a:cubicBezTo>
                <a:close/>
                <a:moveTo>
                  <a:pt x="794" y="575"/>
                </a:moveTo>
                <a:cubicBezTo>
                  <a:pt x="795" y="571"/>
                  <a:pt x="799" y="569"/>
                  <a:pt x="799" y="564"/>
                </a:cubicBezTo>
                <a:cubicBezTo>
                  <a:pt x="798" y="564"/>
                  <a:pt x="797" y="563"/>
                  <a:pt x="796" y="563"/>
                </a:cubicBezTo>
                <a:cubicBezTo>
                  <a:pt x="794" y="565"/>
                  <a:pt x="792" y="573"/>
                  <a:pt x="794" y="575"/>
                </a:cubicBezTo>
                <a:close/>
                <a:moveTo>
                  <a:pt x="848" y="575"/>
                </a:moveTo>
                <a:cubicBezTo>
                  <a:pt x="849" y="571"/>
                  <a:pt x="846" y="566"/>
                  <a:pt x="842" y="565"/>
                </a:cubicBezTo>
                <a:cubicBezTo>
                  <a:pt x="843" y="569"/>
                  <a:pt x="847" y="571"/>
                  <a:pt x="848" y="575"/>
                </a:cubicBezTo>
                <a:close/>
                <a:moveTo>
                  <a:pt x="859" y="582"/>
                </a:moveTo>
                <a:cubicBezTo>
                  <a:pt x="859" y="576"/>
                  <a:pt x="859" y="570"/>
                  <a:pt x="855" y="568"/>
                </a:cubicBezTo>
                <a:cubicBezTo>
                  <a:pt x="852" y="575"/>
                  <a:pt x="856" y="579"/>
                  <a:pt x="859" y="582"/>
                </a:cubicBezTo>
                <a:close/>
                <a:moveTo>
                  <a:pt x="805" y="581"/>
                </a:moveTo>
                <a:cubicBezTo>
                  <a:pt x="811" y="581"/>
                  <a:pt x="811" y="575"/>
                  <a:pt x="814" y="572"/>
                </a:cubicBezTo>
                <a:cubicBezTo>
                  <a:pt x="811" y="570"/>
                  <a:pt x="809" y="572"/>
                  <a:pt x="807" y="571"/>
                </a:cubicBezTo>
                <a:cubicBezTo>
                  <a:pt x="805" y="573"/>
                  <a:pt x="805" y="578"/>
                  <a:pt x="805" y="581"/>
                </a:cubicBezTo>
                <a:close/>
                <a:moveTo>
                  <a:pt x="792" y="581"/>
                </a:moveTo>
                <a:cubicBezTo>
                  <a:pt x="794" y="583"/>
                  <a:pt x="797" y="582"/>
                  <a:pt x="799" y="581"/>
                </a:cubicBezTo>
                <a:cubicBezTo>
                  <a:pt x="799" y="578"/>
                  <a:pt x="799" y="574"/>
                  <a:pt x="797" y="573"/>
                </a:cubicBezTo>
                <a:cubicBezTo>
                  <a:pt x="797" y="577"/>
                  <a:pt x="793" y="577"/>
                  <a:pt x="792" y="581"/>
                </a:cubicBezTo>
                <a:close/>
                <a:moveTo>
                  <a:pt x="806" y="590"/>
                </a:moveTo>
                <a:cubicBezTo>
                  <a:pt x="809" y="591"/>
                  <a:pt x="810" y="590"/>
                  <a:pt x="814" y="590"/>
                </a:cubicBezTo>
                <a:cubicBezTo>
                  <a:pt x="814" y="587"/>
                  <a:pt x="817" y="587"/>
                  <a:pt x="817" y="584"/>
                </a:cubicBezTo>
                <a:cubicBezTo>
                  <a:pt x="810" y="582"/>
                  <a:pt x="807" y="585"/>
                  <a:pt x="806" y="590"/>
                </a:cubicBezTo>
                <a:close/>
                <a:moveTo>
                  <a:pt x="828" y="591"/>
                </a:moveTo>
                <a:cubicBezTo>
                  <a:pt x="837" y="590"/>
                  <a:pt x="842" y="590"/>
                  <a:pt x="848" y="586"/>
                </a:cubicBezTo>
                <a:cubicBezTo>
                  <a:pt x="848" y="588"/>
                  <a:pt x="845" y="589"/>
                  <a:pt x="848" y="589"/>
                </a:cubicBezTo>
                <a:cubicBezTo>
                  <a:pt x="852" y="580"/>
                  <a:pt x="831" y="585"/>
                  <a:pt x="822" y="584"/>
                </a:cubicBezTo>
                <a:cubicBezTo>
                  <a:pt x="824" y="587"/>
                  <a:pt x="826" y="589"/>
                  <a:pt x="828" y="591"/>
                </a:cubicBezTo>
                <a:close/>
                <a:moveTo>
                  <a:pt x="800" y="588"/>
                </a:moveTo>
                <a:cubicBezTo>
                  <a:pt x="801" y="585"/>
                  <a:pt x="797" y="586"/>
                  <a:pt x="794" y="586"/>
                </a:cubicBezTo>
                <a:cubicBezTo>
                  <a:pt x="795" y="587"/>
                  <a:pt x="798" y="590"/>
                  <a:pt x="800" y="588"/>
                </a:cubicBezTo>
                <a:close/>
                <a:moveTo>
                  <a:pt x="817" y="590"/>
                </a:moveTo>
                <a:cubicBezTo>
                  <a:pt x="818" y="592"/>
                  <a:pt x="821" y="591"/>
                  <a:pt x="824" y="591"/>
                </a:cubicBezTo>
                <a:cubicBezTo>
                  <a:pt x="822" y="589"/>
                  <a:pt x="822" y="586"/>
                  <a:pt x="820" y="586"/>
                </a:cubicBezTo>
                <a:cubicBezTo>
                  <a:pt x="818" y="587"/>
                  <a:pt x="818" y="589"/>
                  <a:pt x="817" y="590"/>
                </a:cubicBezTo>
                <a:close/>
                <a:moveTo>
                  <a:pt x="792" y="596"/>
                </a:moveTo>
                <a:cubicBezTo>
                  <a:pt x="791" y="592"/>
                  <a:pt x="794" y="589"/>
                  <a:pt x="790" y="588"/>
                </a:cubicBezTo>
                <a:cubicBezTo>
                  <a:pt x="790" y="590"/>
                  <a:pt x="788" y="596"/>
                  <a:pt x="792" y="596"/>
                </a:cubicBezTo>
                <a:close/>
                <a:moveTo>
                  <a:pt x="806" y="601"/>
                </a:moveTo>
                <a:cubicBezTo>
                  <a:pt x="806" y="597"/>
                  <a:pt x="811" y="598"/>
                  <a:pt x="810" y="594"/>
                </a:cubicBezTo>
                <a:cubicBezTo>
                  <a:pt x="809" y="593"/>
                  <a:pt x="806" y="593"/>
                  <a:pt x="805" y="592"/>
                </a:cubicBezTo>
                <a:cubicBezTo>
                  <a:pt x="806" y="596"/>
                  <a:pt x="802" y="601"/>
                  <a:pt x="806" y="601"/>
                </a:cubicBezTo>
                <a:close/>
                <a:moveTo>
                  <a:pt x="835" y="595"/>
                </a:moveTo>
                <a:cubicBezTo>
                  <a:pt x="836" y="595"/>
                  <a:pt x="837" y="595"/>
                  <a:pt x="838" y="595"/>
                </a:cubicBezTo>
                <a:cubicBezTo>
                  <a:pt x="838" y="594"/>
                  <a:pt x="838" y="593"/>
                  <a:pt x="837" y="592"/>
                </a:cubicBezTo>
                <a:cubicBezTo>
                  <a:pt x="837" y="594"/>
                  <a:pt x="835" y="593"/>
                  <a:pt x="835" y="595"/>
                </a:cubicBezTo>
                <a:close/>
                <a:moveTo>
                  <a:pt x="838" y="599"/>
                </a:moveTo>
                <a:cubicBezTo>
                  <a:pt x="842" y="601"/>
                  <a:pt x="849" y="600"/>
                  <a:pt x="851" y="601"/>
                </a:cubicBezTo>
                <a:cubicBezTo>
                  <a:pt x="851" y="597"/>
                  <a:pt x="851" y="595"/>
                  <a:pt x="850" y="592"/>
                </a:cubicBezTo>
                <a:cubicBezTo>
                  <a:pt x="844" y="593"/>
                  <a:pt x="839" y="592"/>
                  <a:pt x="838" y="599"/>
                </a:cubicBezTo>
                <a:close/>
                <a:moveTo>
                  <a:pt x="814" y="594"/>
                </a:moveTo>
                <a:cubicBezTo>
                  <a:pt x="814" y="597"/>
                  <a:pt x="810" y="597"/>
                  <a:pt x="811" y="602"/>
                </a:cubicBezTo>
                <a:cubicBezTo>
                  <a:pt x="811" y="604"/>
                  <a:pt x="815" y="603"/>
                  <a:pt x="814" y="605"/>
                </a:cubicBezTo>
                <a:cubicBezTo>
                  <a:pt x="812" y="607"/>
                  <a:pt x="811" y="603"/>
                  <a:pt x="809" y="602"/>
                </a:cubicBezTo>
                <a:cubicBezTo>
                  <a:pt x="808" y="605"/>
                  <a:pt x="805" y="606"/>
                  <a:pt x="805" y="609"/>
                </a:cubicBezTo>
                <a:cubicBezTo>
                  <a:pt x="807" y="611"/>
                  <a:pt x="812" y="610"/>
                  <a:pt x="816" y="610"/>
                </a:cubicBezTo>
                <a:cubicBezTo>
                  <a:pt x="815" y="609"/>
                  <a:pt x="816" y="608"/>
                  <a:pt x="817" y="607"/>
                </a:cubicBezTo>
                <a:cubicBezTo>
                  <a:pt x="817" y="609"/>
                  <a:pt x="819" y="610"/>
                  <a:pt x="821" y="610"/>
                </a:cubicBezTo>
                <a:cubicBezTo>
                  <a:pt x="823" y="605"/>
                  <a:pt x="827" y="602"/>
                  <a:pt x="828" y="597"/>
                </a:cubicBezTo>
                <a:cubicBezTo>
                  <a:pt x="826" y="592"/>
                  <a:pt x="819" y="593"/>
                  <a:pt x="814" y="594"/>
                </a:cubicBezTo>
                <a:close/>
                <a:moveTo>
                  <a:pt x="856" y="598"/>
                </a:moveTo>
                <a:cubicBezTo>
                  <a:pt x="856" y="596"/>
                  <a:pt x="857" y="593"/>
                  <a:pt x="855" y="593"/>
                </a:cubicBezTo>
                <a:cubicBezTo>
                  <a:pt x="855" y="595"/>
                  <a:pt x="853" y="598"/>
                  <a:pt x="856" y="598"/>
                </a:cubicBezTo>
                <a:close/>
                <a:moveTo>
                  <a:pt x="799" y="602"/>
                </a:moveTo>
                <a:cubicBezTo>
                  <a:pt x="797" y="600"/>
                  <a:pt x="800" y="594"/>
                  <a:pt x="797" y="594"/>
                </a:cubicBezTo>
                <a:cubicBezTo>
                  <a:pt x="796" y="597"/>
                  <a:pt x="797" y="601"/>
                  <a:pt x="799" y="602"/>
                </a:cubicBezTo>
                <a:close/>
                <a:moveTo>
                  <a:pt x="831" y="596"/>
                </a:moveTo>
                <a:cubicBezTo>
                  <a:pt x="831" y="597"/>
                  <a:pt x="833" y="597"/>
                  <a:pt x="832" y="599"/>
                </a:cubicBezTo>
                <a:cubicBezTo>
                  <a:pt x="835" y="599"/>
                  <a:pt x="835" y="596"/>
                  <a:pt x="833" y="595"/>
                </a:cubicBezTo>
                <a:cubicBezTo>
                  <a:pt x="833" y="596"/>
                  <a:pt x="832" y="596"/>
                  <a:pt x="831" y="596"/>
                </a:cubicBezTo>
                <a:close/>
                <a:moveTo>
                  <a:pt x="920" y="599"/>
                </a:moveTo>
                <a:cubicBezTo>
                  <a:pt x="922" y="600"/>
                  <a:pt x="925" y="601"/>
                  <a:pt x="926" y="603"/>
                </a:cubicBezTo>
                <a:cubicBezTo>
                  <a:pt x="926" y="599"/>
                  <a:pt x="924" y="598"/>
                  <a:pt x="922" y="596"/>
                </a:cubicBezTo>
                <a:cubicBezTo>
                  <a:pt x="921" y="597"/>
                  <a:pt x="921" y="598"/>
                  <a:pt x="920" y="599"/>
                </a:cubicBezTo>
                <a:close/>
                <a:moveTo>
                  <a:pt x="815" y="629"/>
                </a:moveTo>
                <a:cubicBezTo>
                  <a:pt x="810" y="630"/>
                  <a:pt x="808" y="638"/>
                  <a:pt x="807" y="641"/>
                </a:cubicBezTo>
                <a:cubicBezTo>
                  <a:pt x="825" y="639"/>
                  <a:pt x="839" y="641"/>
                  <a:pt x="855" y="638"/>
                </a:cubicBezTo>
                <a:cubicBezTo>
                  <a:pt x="846" y="626"/>
                  <a:pt x="839" y="612"/>
                  <a:pt x="829" y="601"/>
                </a:cubicBezTo>
                <a:cubicBezTo>
                  <a:pt x="829" y="601"/>
                  <a:pt x="828" y="601"/>
                  <a:pt x="828" y="601"/>
                </a:cubicBezTo>
                <a:cubicBezTo>
                  <a:pt x="826" y="610"/>
                  <a:pt x="817" y="617"/>
                  <a:pt x="815" y="629"/>
                </a:cubicBezTo>
                <a:close/>
                <a:moveTo>
                  <a:pt x="848" y="620"/>
                </a:moveTo>
                <a:cubicBezTo>
                  <a:pt x="847" y="627"/>
                  <a:pt x="854" y="627"/>
                  <a:pt x="853" y="634"/>
                </a:cubicBezTo>
                <a:cubicBezTo>
                  <a:pt x="860" y="629"/>
                  <a:pt x="848" y="622"/>
                  <a:pt x="850" y="618"/>
                </a:cubicBezTo>
                <a:cubicBezTo>
                  <a:pt x="842" y="615"/>
                  <a:pt x="844" y="604"/>
                  <a:pt x="835" y="603"/>
                </a:cubicBezTo>
                <a:cubicBezTo>
                  <a:pt x="838" y="610"/>
                  <a:pt x="842" y="616"/>
                  <a:pt x="848" y="620"/>
                </a:cubicBezTo>
                <a:close/>
                <a:moveTo>
                  <a:pt x="931" y="604"/>
                </a:moveTo>
                <a:cubicBezTo>
                  <a:pt x="932" y="605"/>
                  <a:pt x="935" y="605"/>
                  <a:pt x="934" y="603"/>
                </a:cubicBezTo>
                <a:cubicBezTo>
                  <a:pt x="933" y="603"/>
                  <a:pt x="931" y="603"/>
                  <a:pt x="931" y="604"/>
                </a:cubicBezTo>
                <a:close/>
                <a:moveTo>
                  <a:pt x="847" y="609"/>
                </a:moveTo>
                <a:cubicBezTo>
                  <a:pt x="849" y="607"/>
                  <a:pt x="851" y="607"/>
                  <a:pt x="850" y="603"/>
                </a:cubicBezTo>
                <a:cubicBezTo>
                  <a:pt x="848" y="603"/>
                  <a:pt x="845" y="603"/>
                  <a:pt x="842" y="603"/>
                </a:cubicBezTo>
                <a:cubicBezTo>
                  <a:pt x="842" y="607"/>
                  <a:pt x="845" y="608"/>
                  <a:pt x="847" y="609"/>
                </a:cubicBezTo>
                <a:close/>
                <a:moveTo>
                  <a:pt x="930" y="608"/>
                </a:moveTo>
                <a:cubicBezTo>
                  <a:pt x="930" y="607"/>
                  <a:pt x="930" y="606"/>
                  <a:pt x="930" y="604"/>
                </a:cubicBezTo>
                <a:cubicBezTo>
                  <a:pt x="928" y="605"/>
                  <a:pt x="929" y="603"/>
                  <a:pt x="927" y="603"/>
                </a:cubicBezTo>
                <a:cubicBezTo>
                  <a:pt x="927" y="606"/>
                  <a:pt x="928" y="607"/>
                  <a:pt x="930" y="608"/>
                </a:cubicBezTo>
                <a:close/>
                <a:moveTo>
                  <a:pt x="792" y="618"/>
                </a:moveTo>
                <a:cubicBezTo>
                  <a:pt x="790" y="619"/>
                  <a:pt x="791" y="616"/>
                  <a:pt x="789" y="617"/>
                </a:cubicBezTo>
                <a:cubicBezTo>
                  <a:pt x="789" y="619"/>
                  <a:pt x="788" y="620"/>
                  <a:pt x="788" y="622"/>
                </a:cubicBezTo>
                <a:cubicBezTo>
                  <a:pt x="796" y="624"/>
                  <a:pt x="792" y="614"/>
                  <a:pt x="793" y="608"/>
                </a:cubicBezTo>
                <a:cubicBezTo>
                  <a:pt x="792" y="608"/>
                  <a:pt x="792" y="608"/>
                  <a:pt x="791" y="608"/>
                </a:cubicBezTo>
                <a:cubicBezTo>
                  <a:pt x="790" y="612"/>
                  <a:pt x="790" y="616"/>
                  <a:pt x="792" y="618"/>
                </a:cubicBezTo>
                <a:close/>
                <a:moveTo>
                  <a:pt x="861" y="623"/>
                </a:moveTo>
                <a:cubicBezTo>
                  <a:pt x="863" y="620"/>
                  <a:pt x="864" y="612"/>
                  <a:pt x="861" y="610"/>
                </a:cubicBezTo>
                <a:cubicBezTo>
                  <a:pt x="860" y="613"/>
                  <a:pt x="859" y="621"/>
                  <a:pt x="861" y="623"/>
                </a:cubicBezTo>
                <a:close/>
                <a:moveTo>
                  <a:pt x="853" y="619"/>
                </a:moveTo>
                <a:cubicBezTo>
                  <a:pt x="854" y="617"/>
                  <a:pt x="852" y="614"/>
                  <a:pt x="853" y="612"/>
                </a:cubicBezTo>
                <a:cubicBezTo>
                  <a:pt x="852" y="612"/>
                  <a:pt x="851" y="612"/>
                  <a:pt x="850" y="612"/>
                </a:cubicBezTo>
                <a:cubicBezTo>
                  <a:pt x="848" y="614"/>
                  <a:pt x="851" y="617"/>
                  <a:pt x="853" y="619"/>
                </a:cubicBezTo>
                <a:close/>
                <a:moveTo>
                  <a:pt x="814" y="624"/>
                </a:moveTo>
                <a:cubicBezTo>
                  <a:pt x="813" y="618"/>
                  <a:pt x="818" y="619"/>
                  <a:pt x="818" y="614"/>
                </a:cubicBezTo>
                <a:cubicBezTo>
                  <a:pt x="814" y="614"/>
                  <a:pt x="810" y="613"/>
                  <a:pt x="809" y="616"/>
                </a:cubicBezTo>
                <a:cubicBezTo>
                  <a:pt x="808" y="615"/>
                  <a:pt x="806" y="614"/>
                  <a:pt x="803" y="614"/>
                </a:cubicBezTo>
                <a:cubicBezTo>
                  <a:pt x="803" y="618"/>
                  <a:pt x="807" y="617"/>
                  <a:pt x="807" y="620"/>
                </a:cubicBezTo>
                <a:cubicBezTo>
                  <a:pt x="804" y="622"/>
                  <a:pt x="808" y="626"/>
                  <a:pt x="807" y="629"/>
                </a:cubicBezTo>
                <a:cubicBezTo>
                  <a:pt x="803" y="628"/>
                  <a:pt x="806" y="621"/>
                  <a:pt x="803" y="619"/>
                </a:cubicBezTo>
                <a:cubicBezTo>
                  <a:pt x="801" y="623"/>
                  <a:pt x="800" y="628"/>
                  <a:pt x="803" y="631"/>
                </a:cubicBezTo>
                <a:cubicBezTo>
                  <a:pt x="811" y="632"/>
                  <a:pt x="812" y="625"/>
                  <a:pt x="808" y="620"/>
                </a:cubicBezTo>
                <a:cubicBezTo>
                  <a:pt x="810" y="621"/>
                  <a:pt x="810" y="625"/>
                  <a:pt x="814" y="624"/>
                </a:cubicBezTo>
                <a:close/>
                <a:moveTo>
                  <a:pt x="861" y="628"/>
                </a:moveTo>
                <a:cubicBezTo>
                  <a:pt x="862" y="628"/>
                  <a:pt x="864" y="629"/>
                  <a:pt x="865" y="628"/>
                </a:cubicBezTo>
                <a:cubicBezTo>
                  <a:pt x="865" y="625"/>
                  <a:pt x="865" y="622"/>
                  <a:pt x="863" y="621"/>
                </a:cubicBezTo>
                <a:cubicBezTo>
                  <a:pt x="863" y="624"/>
                  <a:pt x="861" y="625"/>
                  <a:pt x="861" y="628"/>
                </a:cubicBezTo>
                <a:close/>
                <a:moveTo>
                  <a:pt x="785" y="634"/>
                </a:moveTo>
                <a:cubicBezTo>
                  <a:pt x="788" y="632"/>
                  <a:pt x="789" y="629"/>
                  <a:pt x="790" y="625"/>
                </a:cubicBezTo>
                <a:cubicBezTo>
                  <a:pt x="789" y="625"/>
                  <a:pt x="789" y="624"/>
                  <a:pt x="788" y="625"/>
                </a:cubicBezTo>
                <a:cubicBezTo>
                  <a:pt x="786" y="627"/>
                  <a:pt x="786" y="631"/>
                  <a:pt x="785" y="634"/>
                </a:cubicBezTo>
                <a:close/>
                <a:moveTo>
                  <a:pt x="785" y="642"/>
                </a:moveTo>
                <a:cubicBezTo>
                  <a:pt x="786" y="642"/>
                  <a:pt x="790" y="641"/>
                  <a:pt x="794" y="642"/>
                </a:cubicBezTo>
                <a:cubicBezTo>
                  <a:pt x="793" y="637"/>
                  <a:pt x="795" y="629"/>
                  <a:pt x="792" y="627"/>
                </a:cubicBezTo>
                <a:cubicBezTo>
                  <a:pt x="791" y="633"/>
                  <a:pt x="785" y="635"/>
                  <a:pt x="785" y="642"/>
                </a:cubicBezTo>
                <a:close/>
                <a:moveTo>
                  <a:pt x="862" y="634"/>
                </a:moveTo>
                <a:cubicBezTo>
                  <a:pt x="866" y="635"/>
                  <a:pt x="865" y="641"/>
                  <a:pt x="869" y="643"/>
                </a:cubicBezTo>
                <a:cubicBezTo>
                  <a:pt x="869" y="638"/>
                  <a:pt x="867" y="635"/>
                  <a:pt x="865" y="631"/>
                </a:cubicBezTo>
                <a:cubicBezTo>
                  <a:pt x="863" y="631"/>
                  <a:pt x="862" y="632"/>
                  <a:pt x="862" y="634"/>
                </a:cubicBezTo>
                <a:close/>
                <a:moveTo>
                  <a:pt x="801" y="641"/>
                </a:moveTo>
                <a:cubicBezTo>
                  <a:pt x="804" y="640"/>
                  <a:pt x="805" y="638"/>
                  <a:pt x="806" y="635"/>
                </a:cubicBezTo>
                <a:cubicBezTo>
                  <a:pt x="805" y="634"/>
                  <a:pt x="803" y="634"/>
                  <a:pt x="801" y="634"/>
                </a:cubicBezTo>
                <a:cubicBezTo>
                  <a:pt x="801" y="637"/>
                  <a:pt x="800" y="638"/>
                  <a:pt x="801" y="641"/>
                </a:cubicBezTo>
                <a:close/>
                <a:moveTo>
                  <a:pt x="865" y="641"/>
                </a:moveTo>
                <a:cubicBezTo>
                  <a:pt x="863" y="640"/>
                  <a:pt x="863" y="636"/>
                  <a:pt x="860" y="636"/>
                </a:cubicBezTo>
                <a:cubicBezTo>
                  <a:pt x="859" y="640"/>
                  <a:pt x="863" y="643"/>
                  <a:pt x="865" y="641"/>
                </a:cubicBezTo>
                <a:close/>
                <a:moveTo>
                  <a:pt x="801" y="650"/>
                </a:moveTo>
                <a:cubicBezTo>
                  <a:pt x="807" y="651"/>
                  <a:pt x="817" y="651"/>
                  <a:pt x="816" y="643"/>
                </a:cubicBezTo>
                <a:cubicBezTo>
                  <a:pt x="809" y="643"/>
                  <a:pt x="801" y="643"/>
                  <a:pt x="801" y="650"/>
                </a:cubicBezTo>
                <a:close/>
                <a:moveTo>
                  <a:pt x="822" y="643"/>
                </a:moveTo>
                <a:cubicBezTo>
                  <a:pt x="822" y="644"/>
                  <a:pt x="822" y="644"/>
                  <a:pt x="822" y="645"/>
                </a:cubicBezTo>
                <a:cubicBezTo>
                  <a:pt x="821" y="647"/>
                  <a:pt x="820" y="644"/>
                  <a:pt x="818" y="645"/>
                </a:cubicBezTo>
                <a:cubicBezTo>
                  <a:pt x="818" y="647"/>
                  <a:pt x="816" y="648"/>
                  <a:pt x="816" y="650"/>
                </a:cubicBezTo>
                <a:cubicBezTo>
                  <a:pt x="818" y="651"/>
                  <a:pt x="820" y="653"/>
                  <a:pt x="822" y="651"/>
                </a:cubicBezTo>
                <a:cubicBezTo>
                  <a:pt x="824" y="648"/>
                  <a:pt x="820" y="648"/>
                  <a:pt x="822" y="646"/>
                </a:cubicBezTo>
                <a:cubicBezTo>
                  <a:pt x="824" y="645"/>
                  <a:pt x="825" y="649"/>
                  <a:pt x="826" y="650"/>
                </a:cubicBezTo>
                <a:cubicBezTo>
                  <a:pt x="835" y="650"/>
                  <a:pt x="850" y="653"/>
                  <a:pt x="853" y="643"/>
                </a:cubicBezTo>
                <a:cubicBezTo>
                  <a:pt x="840" y="643"/>
                  <a:pt x="833" y="644"/>
                  <a:pt x="822" y="643"/>
                </a:cubicBezTo>
                <a:close/>
                <a:moveTo>
                  <a:pt x="861" y="647"/>
                </a:moveTo>
                <a:cubicBezTo>
                  <a:pt x="862" y="647"/>
                  <a:pt x="863" y="647"/>
                  <a:pt x="863" y="647"/>
                </a:cubicBezTo>
                <a:cubicBezTo>
                  <a:pt x="864" y="645"/>
                  <a:pt x="863" y="644"/>
                  <a:pt x="861" y="644"/>
                </a:cubicBezTo>
                <a:cubicBezTo>
                  <a:pt x="861" y="645"/>
                  <a:pt x="861" y="646"/>
                  <a:pt x="861" y="647"/>
                </a:cubicBezTo>
                <a:close/>
                <a:moveTo>
                  <a:pt x="794" y="649"/>
                </a:moveTo>
                <a:cubicBezTo>
                  <a:pt x="795" y="647"/>
                  <a:pt x="795" y="646"/>
                  <a:pt x="794" y="645"/>
                </a:cubicBezTo>
                <a:cubicBezTo>
                  <a:pt x="791" y="646"/>
                  <a:pt x="789" y="644"/>
                  <a:pt x="788" y="646"/>
                </a:cubicBezTo>
                <a:cubicBezTo>
                  <a:pt x="790" y="647"/>
                  <a:pt x="790" y="650"/>
                  <a:pt x="794" y="649"/>
                </a:cubicBezTo>
                <a:close/>
                <a:moveTo>
                  <a:pt x="851" y="650"/>
                </a:moveTo>
                <a:cubicBezTo>
                  <a:pt x="854" y="649"/>
                  <a:pt x="857" y="649"/>
                  <a:pt x="857" y="646"/>
                </a:cubicBezTo>
                <a:cubicBezTo>
                  <a:pt x="854" y="644"/>
                  <a:pt x="852" y="648"/>
                  <a:pt x="851" y="650"/>
                </a:cubicBezTo>
                <a:close/>
                <a:moveTo>
                  <a:pt x="782" y="661"/>
                </a:moveTo>
                <a:cubicBezTo>
                  <a:pt x="785" y="659"/>
                  <a:pt x="786" y="652"/>
                  <a:pt x="785" y="648"/>
                </a:cubicBezTo>
                <a:cubicBezTo>
                  <a:pt x="784" y="648"/>
                  <a:pt x="784" y="648"/>
                  <a:pt x="783" y="648"/>
                </a:cubicBezTo>
                <a:cubicBezTo>
                  <a:pt x="782" y="651"/>
                  <a:pt x="782" y="656"/>
                  <a:pt x="782" y="661"/>
                </a:cubicBezTo>
                <a:close/>
                <a:moveTo>
                  <a:pt x="792" y="664"/>
                </a:moveTo>
                <a:cubicBezTo>
                  <a:pt x="798" y="664"/>
                  <a:pt x="789" y="656"/>
                  <a:pt x="794" y="653"/>
                </a:cubicBezTo>
                <a:cubicBezTo>
                  <a:pt x="793" y="653"/>
                  <a:pt x="793" y="652"/>
                  <a:pt x="792" y="653"/>
                </a:cubicBezTo>
                <a:cubicBezTo>
                  <a:pt x="790" y="656"/>
                  <a:pt x="790" y="661"/>
                  <a:pt x="792" y="664"/>
                </a:cubicBezTo>
                <a:close/>
                <a:moveTo>
                  <a:pt x="829" y="656"/>
                </a:moveTo>
                <a:cubicBezTo>
                  <a:pt x="830" y="656"/>
                  <a:pt x="831" y="656"/>
                  <a:pt x="832" y="656"/>
                </a:cubicBezTo>
                <a:cubicBezTo>
                  <a:pt x="832" y="654"/>
                  <a:pt x="831" y="653"/>
                  <a:pt x="830" y="653"/>
                </a:cubicBezTo>
                <a:cubicBezTo>
                  <a:pt x="829" y="653"/>
                  <a:pt x="829" y="654"/>
                  <a:pt x="829" y="656"/>
                </a:cubicBezTo>
                <a:close/>
                <a:moveTo>
                  <a:pt x="842" y="659"/>
                </a:moveTo>
                <a:cubicBezTo>
                  <a:pt x="843" y="665"/>
                  <a:pt x="851" y="661"/>
                  <a:pt x="857" y="661"/>
                </a:cubicBezTo>
                <a:cubicBezTo>
                  <a:pt x="857" y="657"/>
                  <a:pt x="857" y="656"/>
                  <a:pt x="856" y="653"/>
                </a:cubicBezTo>
                <a:cubicBezTo>
                  <a:pt x="849" y="652"/>
                  <a:pt x="846" y="655"/>
                  <a:pt x="842" y="659"/>
                </a:cubicBezTo>
                <a:close/>
                <a:moveTo>
                  <a:pt x="841" y="656"/>
                </a:moveTo>
                <a:cubicBezTo>
                  <a:pt x="841" y="654"/>
                  <a:pt x="840" y="653"/>
                  <a:pt x="838" y="653"/>
                </a:cubicBezTo>
                <a:cubicBezTo>
                  <a:pt x="838" y="655"/>
                  <a:pt x="839" y="656"/>
                  <a:pt x="841" y="656"/>
                </a:cubicBezTo>
                <a:close/>
                <a:moveTo>
                  <a:pt x="805" y="659"/>
                </a:moveTo>
                <a:cubicBezTo>
                  <a:pt x="807" y="658"/>
                  <a:pt x="809" y="657"/>
                  <a:pt x="809" y="654"/>
                </a:cubicBezTo>
                <a:cubicBezTo>
                  <a:pt x="806" y="654"/>
                  <a:pt x="804" y="654"/>
                  <a:pt x="801" y="654"/>
                </a:cubicBezTo>
                <a:cubicBezTo>
                  <a:pt x="801" y="657"/>
                  <a:pt x="804" y="657"/>
                  <a:pt x="805" y="659"/>
                </a:cubicBezTo>
                <a:close/>
                <a:moveTo>
                  <a:pt x="807" y="663"/>
                </a:moveTo>
                <a:cubicBezTo>
                  <a:pt x="805" y="665"/>
                  <a:pt x="803" y="668"/>
                  <a:pt x="802" y="672"/>
                </a:cubicBezTo>
                <a:cubicBezTo>
                  <a:pt x="805" y="673"/>
                  <a:pt x="811" y="672"/>
                  <a:pt x="815" y="673"/>
                </a:cubicBezTo>
                <a:cubicBezTo>
                  <a:pt x="816" y="673"/>
                  <a:pt x="814" y="671"/>
                  <a:pt x="816" y="671"/>
                </a:cubicBezTo>
                <a:cubicBezTo>
                  <a:pt x="819" y="671"/>
                  <a:pt x="818" y="674"/>
                  <a:pt x="821" y="673"/>
                </a:cubicBezTo>
                <a:cubicBezTo>
                  <a:pt x="823" y="667"/>
                  <a:pt x="828" y="664"/>
                  <a:pt x="829" y="657"/>
                </a:cubicBezTo>
                <a:cubicBezTo>
                  <a:pt x="822" y="652"/>
                  <a:pt x="809" y="653"/>
                  <a:pt x="808" y="662"/>
                </a:cubicBezTo>
                <a:cubicBezTo>
                  <a:pt x="810" y="666"/>
                  <a:pt x="815" y="666"/>
                  <a:pt x="816" y="671"/>
                </a:cubicBezTo>
                <a:cubicBezTo>
                  <a:pt x="812" y="669"/>
                  <a:pt x="809" y="667"/>
                  <a:pt x="807" y="663"/>
                </a:cubicBezTo>
                <a:close/>
                <a:moveTo>
                  <a:pt x="863" y="661"/>
                </a:moveTo>
                <a:cubicBezTo>
                  <a:pt x="863" y="659"/>
                  <a:pt x="865" y="655"/>
                  <a:pt x="862" y="655"/>
                </a:cubicBezTo>
                <a:cubicBezTo>
                  <a:pt x="861" y="656"/>
                  <a:pt x="861" y="660"/>
                  <a:pt x="863" y="661"/>
                </a:cubicBezTo>
                <a:close/>
                <a:moveTo>
                  <a:pt x="833" y="661"/>
                </a:moveTo>
                <a:cubicBezTo>
                  <a:pt x="836" y="661"/>
                  <a:pt x="837" y="660"/>
                  <a:pt x="837" y="658"/>
                </a:cubicBezTo>
                <a:cubicBezTo>
                  <a:pt x="836" y="657"/>
                  <a:pt x="836" y="655"/>
                  <a:pt x="833" y="655"/>
                </a:cubicBezTo>
                <a:cubicBezTo>
                  <a:pt x="832" y="656"/>
                  <a:pt x="832" y="660"/>
                  <a:pt x="833" y="661"/>
                </a:cubicBezTo>
                <a:close/>
                <a:moveTo>
                  <a:pt x="803" y="663"/>
                </a:moveTo>
                <a:cubicBezTo>
                  <a:pt x="805" y="661"/>
                  <a:pt x="802" y="658"/>
                  <a:pt x="799" y="657"/>
                </a:cubicBezTo>
                <a:cubicBezTo>
                  <a:pt x="798" y="660"/>
                  <a:pt x="801" y="663"/>
                  <a:pt x="803" y="663"/>
                </a:cubicBezTo>
                <a:close/>
                <a:moveTo>
                  <a:pt x="802" y="709"/>
                </a:moveTo>
                <a:cubicBezTo>
                  <a:pt x="823" y="709"/>
                  <a:pt x="842" y="708"/>
                  <a:pt x="862" y="708"/>
                </a:cubicBezTo>
                <a:cubicBezTo>
                  <a:pt x="852" y="691"/>
                  <a:pt x="841" y="676"/>
                  <a:pt x="830" y="661"/>
                </a:cubicBezTo>
                <a:cubicBezTo>
                  <a:pt x="821" y="678"/>
                  <a:pt x="810" y="692"/>
                  <a:pt x="802" y="709"/>
                </a:cubicBezTo>
                <a:close/>
                <a:moveTo>
                  <a:pt x="837" y="665"/>
                </a:moveTo>
                <a:cubicBezTo>
                  <a:pt x="840" y="672"/>
                  <a:pt x="845" y="677"/>
                  <a:pt x="849" y="683"/>
                </a:cubicBezTo>
                <a:cubicBezTo>
                  <a:pt x="850" y="682"/>
                  <a:pt x="851" y="680"/>
                  <a:pt x="851" y="677"/>
                </a:cubicBezTo>
                <a:cubicBezTo>
                  <a:pt x="846" y="673"/>
                  <a:pt x="845" y="662"/>
                  <a:pt x="837" y="665"/>
                </a:cubicBezTo>
                <a:close/>
                <a:moveTo>
                  <a:pt x="850" y="672"/>
                </a:moveTo>
                <a:cubicBezTo>
                  <a:pt x="853" y="671"/>
                  <a:pt x="854" y="670"/>
                  <a:pt x="855" y="667"/>
                </a:cubicBezTo>
                <a:cubicBezTo>
                  <a:pt x="852" y="667"/>
                  <a:pt x="851" y="665"/>
                  <a:pt x="847" y="666"/>
                </a:cubicBezTo>
                <a:cubicBezTo>
                  <a:pt x="847" y="669"/>
                  <a:pt x="850" y="669"/>
                  <a:pt x="850" y="672"/>
                </a:cubicBezTo>
                <a:close/>
                <a:moveTo>
                  <a:pt x="798" y="668"/>
                </a:moveTo>
                <a:cubicBezTo>
                  <a:pt x="798" y="669"/>
                  <a:pt x="798" y="671"/>
                  <a:pt x="800" y="670"/>
                </a:cubicBezTo>
                <a:cubicBezTo>
                  <a:pt x="800" y="669"/>
                  <a:pt x="801" y="669"/>
                  <a:pt x="801" y="667"/>
                </a:cubicBezTo>
                <a:cubicBezTo>
                  <a:pt x="799" y="667"/>
                  <a:pt x="798" y="667"/>
                  <a:pt x="798" y="668"/>
                </a:cubicBezTo>
                <a:close/>
                <a:moveTo>
                  <a:pt x="792" y="671"/>
                </a:moveTo>
                <a:cubicBezTo>
                  <a:pt x="794" y="672"/>
                  <a:pt x="794" y="668"/>
                  <a:pt x="792" y="668"/>
                </a:cubicBezTo>
                <a:cubicBezTo>
                  <a:pt x="792" y="669"/>
                  <a:pt x="790" y="670"/>
                  <a:pt x="792" y="671"/>
                </a:cubicBezTo>
                <a:close/>
                <a:moveTo>
                  <a:pt x="780" y="687"/>
                </a:moveTo>
                <a:cubicBezTo>
                  <a:pt x="781" y="688"/>
                  <a:pt x="783" y="688"/>
                  <a:pt x="783" y="689"/>
                </a:cubicBezTo>
                <a:cubicBezTo>
                  <a:pt x="778" y="691"/>
                  <a:pt x="777" y="696"/>
                  <a:pt x="777" y="702"/>
                </a:cubicBezTo>
                <a:cubicBezTo>
                  <a:pt x="782" y="697"/>
                  <a:pt x="784" y="689"/>
                  <a:pt x="788" y="684"/>
                </a:cubicBezTo>
                <a:cubicBezTo>
                  <a:pt x="786" y="679"/>
                  <a:pt x="789" y="673"/>
                  <a:pt x="786" y="669"/>
                </a:cubicBezTo>
                <a:cubicBezTo>
                  <a:pt x="784" y="676"/>
                  <a:pt x="783" y="681"/>
                  <a:pt x="780" y="687"/>
                </a:cubicBezTo>
                <a:close/>
                <a:moveTo>
                  <a:pt x="855" y="676"/>
                </a:moveTo>
                <a:cubicBezTo>
                  <a:pt x="857" y="678"/>
                  <a:pt x="856" y="683"/>
                  <a:pt x="859" y="683"/>
                </a:cubicBezTo>
                <a:cubicBezTo>
                  <a:pt x="859" y="682"/>
                  <a:pt x="860" y="675"/>
                  <a:pt x="858" y="674"/>
                </a:cubicBezTo>
                <a:cubicBezTo>
                  <a:pt x="857" y="675"/>
                  <a:pt x="855" y="675"/>
                  <a:pt x="855" y="676"/>
                </a:cubicBezTo>
                <a:close/>
                <a:moveTo>
                  <a:pt x="870" y="689"/>
                </a:moveTo>
                <a:cubicBezTo>
                  <a:pt x="869" y="684"/>
                  <a:pt x="873" y="677"/>
                  <a:pt x="869" y="674"/>
                </a:cubicBezTo>
                <a:cubicBezTo>
                  <a:pt x="868" y="677"/>
                  <a:pt x="866" y="686"/>
                  <a:pt x="870" y="689"/>
                </a:cubicBezTo>
                <a:close/>
                <a:moveTo>
                  <a:pt x="807" y="695"/>
                </a:moveTo>
                <a:cubicBezTo>
                  <a:pt x="810" y="687"/>
                  <a:pt x="815" y="684"/>
                  <a:pt x="818" y="676"/>
                </a:cubicBezTo>
                <a:cubicBezTo>
                  <a:pt x="810" y="676"/>
                  <a:pt x="804" y="677"/>
                  <a:pt x="799" y="676"/>
                </a:cubicBezTo>
                <a:cubicBezTo>
                  <a:pt x="800" y="682"/>
                  <a:pt x="803" y="690"/>
                  <a:pt x="807" y="695"/>
                </a:cubicBezTo>
                <a:close/>
                <a:moveTo>
                  <a:pt x="852" y="683"/>
                </a:moveTo>
                <a:cubicBezTo>
                  <a:pt x="853" y="684"/>
                  <a:pt x="853" y="686"/>
                  <a:pt x="855" y="685"/>
                </a:cubicBezTo>
                <a:cubicBezTo>
                  <a:pt x="855" y="684"/>
                  <a:pt x="855" y="683"/>
                  <a:pt x="855" y="682"/>
                </a:cubicBezTo>
                <a:cubicBezTo>
                  <a:pt x="854" y="682"/>
                  <a:pt x="852" y="682"/>
                  <a:pt x="852" y="683"/>
                </a:cubicBezTo>
                <a:close/>
                <a:moveTo>
                  <a:pt x="796" y="696"/>
                </a:moveTo>
                <a:cubicBezTo>
                  <a:pt x="799" y="696"/>
                  <a:pt x="802" y="697"/>
                  <a:pt x="803" y="696"/>
                </a:cubicBezTo>
                <a:cubicBezTo>
                  <a:pt x="802" y="691"/>
                  <a:pt x="798" y="691"/>
                  <a:pt x="800" y="685"/>
                </a:cubicBezTo>
                <a:cubicBezTo>
                  <a:pt x="798" y="685"/>
                  <a:pt x="799" y="682"/>
                  <a:pt x="797" y="683"/>
                </a:cubicBezTo>
                <a:cubicBezTo>
                  <a:pt x="799" y="689"/>
                  <a:pt x="796" y="690"/>
                  <a:pt x="796" y="696"/>
                </a:cubicBezTo>
                <a:close/>
                <a:moveTo>
                  <a:pt x="868" y="694"/>
                </a:moveTo>
                <a:cubicBezTo>
                  <a:pt x="871" y="695"/>
                  <a:pt x="872" y="693"/>
                  <a:pt x="874" y="694"/>
                </a:cubicBezTo>
                <a:cubicBezTo>
                  <a:pt x="874" y="690"/>
                  <a:pt x="874" y="685"/>
                  <a:pt x="871" y="684"/>
                </a:cubicBezTo>
                <a:cubicBezTo>
                  <a:pt x="872" y="690"/>
                  <a:pt x="868" y="690"/>
                  <a:pt x="868" y="694"/>
                </a:cubicBezTo>
                <a:close/>
                <a:moveTo>
                  <a:pt x="853" y="687"/>
                </a:moveTo>
                <a:cubicBezTo>
                  <a:pt x="855" y="693"/>
                  <a:pt x="858" y="698"/>
                  <a:pt x="862" y="702"/>
                </a:cubicBezTo>
                <a:cubicBezTo>
                  <a:pt x="862" y="695"/>
                  <a:pt x="861" y="685"/>
                  <a:pt x="853" y="687"/>
                </a:cubicBezTo>
                <a:close/>
                <a:moveTo>
                  <a:pt x="775" y="711"/>
                </a:moveTo>
                <a:cubicBezTo>
                  <a:pt x="779" y="710"/>
                  <a:pt x="785" y="711"/>
                  <a:pt x="789" y="709"/>
                </a:cubicBezTo>
                <a:cubicBezTo>
                  <a:pt x="788" y="703"/>
                  <a:pt x="790" y="694"/>
                  <a:pt x="786" y="691"/>
                </a:cubicBezTo>
                <a:cubicBezTo>
                  <a:pt x="785" y="700"/>
                  <a:pt x="778" y="703"/>
                  <a:pt x="775" y="711"/>
                </a:cubicBezTo>
                <a:close/>
                <a:moveTo>
                  <a:pt x="878" y="711"/>
                </a:moveTo>
                <a:cubicBezTo>
                  <a:pt x="878" y="706"/>
                  <a:pt x="877" y="702"/>
                  <a:pt x="876" y="697"/>
                </a:cubicBezTo>
                <a:cubicBezTo>
                  <a:pt x="874" y="696"/>
                  <a:pt x="871" y="696"/>
                  <a:pt x="868" y="696"/>
                </a:cubicBezTo>
                <a:cubicBezTo>
                  <a:pt x="871" y="702"/>
                  <a:pt x="875" y="706"/>
                  <a:pt x="878" y="711"/>
                </a:cubicBezTo>
                <a:close/>
                <a:moveTo>
                  <a:pt x="795" y="709"/>
                </a:moveTo>
                <a:cubicBezTo>
                  <a:pt x="801" y="709"/>
                  <a:pt x="800" y="703"/>
                  <a:pt x="803" y="700"/>
                </a:cubicBezTo>
                <a:cubicBezTo>
                  <a:pt x="802" y="699"/>
                  <a:pt x="799" y="700"/>
                  <a:pt x="797" y="699"/>
                </a:cubicBezTo>
                <a:cubicBezTo>
                  <a:pt x="795" y="701"/>
                  <a:pt x="795" y="705"/>
                  <a:pt x="795" y="709"/>
                </a:cubicBezTo>
                <a:close/>
                <a:moveTo>
                  <a:pt x="868" y="709"/>
                </a:moveTo>
                <a:cubicBezTo>
                  <a:pt x="871" y="709"/>
                  <a:pt x="875" y="715"/>
                  <a:pt x="878" y="712"/>
                </a:cubicBezTo>
                <a:cubicBezTo>
                  <a:pt x="873" y="710"/>
                  <a:pt x="871" y="706"/>
                  <a:pt x="870" y="702"/>
                </a:cubicBezTo>
                <a:cubicBezTo>
                  <a:pt x="869" y="702"/>
                  <a:pt x="868" y="702"/>
                  <a:pt x="868" y="702"/>
                </a:cubicBezTo>
                <a:cubicBezTo>
                  <a:pt x="868" y="704"/>
                  <a:pt x="868" y="706"/>
                  <a:pt x="868" y="709"/>
                </a:cubicBezTo>
                <a:close/>
                <a:moveTo>
                  <a:pt x="822" y="713"/>
                </a:moveTo>
                <a:cubicBezTo>
                  <a:pt x="822" y="716"/>
                  <a:pt x="825" y="716"/>
                  <a:pt x="826" y="717"/>
                </a:cubicBezTo>
                <a:cubicBezTo>
                  <a:pt x="835" y="715"/>
                  <a:pt x="856" y="722"/>
                  <a:pt x="860" y="713"/>
                </a:cubicBezTo>
                <a:cubicBezTo>
                  <a:pt x="849" y="713"/>
                  <a:pt x="833" y="711"/>
                  <a:pt x="822" y="713"/>
                </a:cubicBezTo>
                <a:close/>
                <a:moveTo>
                  <a:pt x="815" y="717"/>
                </a:moveTo>
                <a:cubicBezTo>
                  <a:pt x="817" y="718"/>
                  <a:pt x="820" y="718"/>
                  <a:pt x="822" y="717"/>
                </a:cubicBezTo>
                <a:cubicBezTo>
                  <a:pt x="822" y="715"/>
                  <a:pt x="820" y="714"/>
                  <a:pt x="818" y="713"/>
                </a:cubicBezTo>
                <a:cubicBezTo>
                  <a:pt x="817" y="715"/>
                  <a:pt x="815" y="715"/>
                  <a:pt x="815" y="717"/>
                </a:cubicBezTo>
                <a:close/>
                <a:moveTo>
                  <a:pt x="797" y="715"/>
                </a:moveTo>
                <a:cubicBezTo>
                  <a:pt x="797" y="715"/>
                  <a:pt x="797" y="716"/>
                  <a:pt x="797" y="717"/>
                </a:cubicBezTo>
                <a:cubicBezTo>
                  <a:pt x="802" y="718"/>
                  <a:pt x="813" y="719"/>
                  <a:pt x="814" y="714"/>
                </a:cubicBezTo>
                <a:cubicBezTo>
                  <a:pt x="808" y="714"/>
                  <a:pt x="801" y="713"/>
                  <a:pt x="797" y="715"/>
                </a:cubicBezTo>
                <a:close/>
                <a:moveTo>
                  <a:pt x="773" y="717"/>
                </a:moveTo>
                <a:cubicBezTo>
                  <a:pt x="773" y="721"/>
                  <a:pt x="771" y="726"/>
                  <a:pt x="773" y="730"/>
                </a:cubicBezTo>
                <a:cubicBezTo>
                  <a:pt x="778" y="729"/>
                  <a:pt x="776" y="721"/>
                  <a:pt x="779" y="717"/>
                </a:cubicBezTo>
                <a:cubicBezTo>
                  <a:pt x="777" y="716"/>
                  <a:pt x="776" y="717"/>
                  <a:pt x="773" y="717"/>
                </a:cubicBezTo>
                <a:close/>
                <a:moveTo>
                  <a:pt x="784" y="730"/>
                </a:moveTo>
                <a:cubicBezTo>
                  <a:pt x="785" y="730"/>
                  <a:pt x="786" y="730"/>
                  <a:pt x="787" y="730"/>
                </a:cubicBezTo>
                <a:cubicBezTo>
                  <a:pt x="789" y="728"/>
                  <a:pt x="789" y="725"/>
                  <a:pt x="790" y="722"/>
                </a:cubicBezTo>
                <a:cubicBezTo>
                  <a:pt x="787" y="722"/>
                  <a:pt x="787" y="720"/>
                  <a:pt x="783" y="720"/>
                </a:cubicBezTo>
                <a:cubicBezTo>
                  <a:pt x="783" y="721"/>
                  <a:pt x="783" y="728"/>
                  <a:pt x="784" y="730"/>
                </a:cubicBezTo>
                <a:close/>
                <a:moveTo>
                  <a:pt x="858" y="729"/>
                </a:moveTo>
                <a:cubicBezTo>
                  <a:pt x="855" y="730"/>
                  <a:pt x="853" y="733"/>
                  <a:pt x="853" y="737"/>
                </a:cubicBezTo>
                <a:cubicBezTo>
                  <a:pt x="855" y="736"/>
                  <a:pt x="857" y="738"/>
                  <a:pt x="859" y="738"/>
                </a:cubicBezTo>
                <a:cubicBezTo>
                  <a:pt x="861" y="737"/>
                  <a:pt x="858" y="734"/>
                  <a:pt x="859" y="734"/>
                </a:cubicBezTo>
                <a:cubicBezTo>
                  <a:pt x="863" y="734"/>
                  <a:pt x="863" y="737"/>
                  <a:pt x="866" y="738"/>
                </a:cubicBezTo>
                <a:cubicBezTo>
                  <a:pt x="865" y="732"/>
                  <a:pt x="865" y="725"/>
                  <a:pt x="863" y="720"/>
                </a:cubicBezTo>
                <a:cubicBezTo>
                  <a:pt x="859" y="721"/>
                  <a:pt x="857" y="724"/>
                  <a:pt x="858" y="729"/>
                </a:cubicBezTo>
                <a:close/>
                <a:moveTo>
                  <a:pt x="873" y="729"/>
                </a:moveTo>
                <a:cubicBezTo>
                  <a:pt x="874" y="727"/>
                  <a:pt x="874" y="721"/>
                  <a:pt x="872" y="720"/>
                </a:cubicBezTo>
                <a:cubicBezTo>
                  <a:pt x="871" y="722"/>
                  <a:pt x="870" y="729"/>
                  <a:pt x="873" y="729"/>
                </a:cubicBezTo>
                <a:close/>
                <a:moveTo>
                  <a:pt x="881" y="724"/>
                </a:moveTo>
                <a:cubicBezTo>
                  <a:pt x="881" y="722"/>
                  <a:pt x="881" y="721"/>
                  <a:pt x="881" y="720"/>
                </a:cubicBezTo>
                <a:cubicBezTo>
                  <a:pt x="880" y="720"/>
                  <a:pt x="879" y="720"/>
                  <a:pt x="878" y="720"/>
                </a:cubicBezTo>
                <a:cubicBezTo>
                  <a:pt x="878" y="722"/>
                  <a:pt x="878" y="724"/>
                  <a:pt x="881" y="724"/>
                </a:cubicBezTo>
                <a:close/>
                <a:moveTo>
                  <a:pt x="840" y="722"/>
                </a:moveTo>
                <a:cubicBezTo>
                  <a:pt x="843" y="728"/>
                  <a:pt x="847" y="726"/>
                  <a:pt x="853" y="728"/>
                </a:cubicBezTo>
                <a:cubicBezTo>
                  <a:pt x="854" y="726"/>
                  <a:pt x="857" y="725"/>
                  <a:pt x="857" y="722"/>
                </a:cubicBezTo>
                <a:cubicBezTo>
                  <a:pt x="852" y="720"/>
                  <a:pt x="846" y="722"/>
                  <a:pt x="840" y="722"/>
                </a:cubicBezTo>
                <a:close/>
                <a:moveTo>
                  <a:pt x="811" y="722"/>
                </a:moveTo>
                <a:cubicBezTo>
                  <a:pt x="808" y="728"/>
                  <a:pt x="803" y="730"/>
                  <a:pt x="801" y="737"/>
                </a:cubicBezTo>
                <a:cubicBezTo>
                  <a:pt x="807" y="737"/>
                  <a:pt x="818" y="741"/>
                  <a:pt x="823" y="738"/>
                </a:cubicBezTo>
                <a:cubicBezTo>
                  <a:pt x="826" y="737"/>
                  <a:pt x="829" y="730"/>
                  <a:pt x="829" y="728"/>
                </a:cubicBezTo>
                <a:cubicBezTo>
                  <a:pt x="829" y="725"/>
                  <a:pt x="827" y="724"/>
                  <a:pt x="825" y="722"/>
                </a:cubicBezTo>
                <a:cubicBezTo>
                  <a:pt x="821" y="722"/>
                  <a:pt x="817" y="722"/>
                  <a:pt x="811" y="722"/>
                </a:cubicBezTo>
                <a:close/>
                <a:moveTo>
                  <a:pt x="829" y="722"/>
                </a:moveTo>
                <a:cubicBezTo>
                  <a:pt x="829" y="725"/>
                  <a:pt x="831" y="724"/>
                  <a:pt x="833" y="724"/>
                </a:cubicBezTo>
                <a:cubicBezTo>
                  <a:pt x="835" y="721"/>
                  <a:pt x="830" y="721"/>
                  <a:pt x="829" y="722"/>
                </a:cubicBezTo>
                <a:close/>
                <a:moveTo>
                  <a:pt x="795" y="723"/>
                </a:moveTo>
                <a:cubicBezTo>
                  <a:pt x="793" y="727"/>
                  <a:pt x="797" y="729"/>
                  <a:pt x="800" y="730"/>
                </a:cubicBezTo>
                <a:cubicBezTo>
                  <a:pt x="803" y="729"/>
                  <a:pt x="807" y="725"/>
                  <a:pt x="807" y="722"/>
                </a:cubicBezTo>
                <a:cubicBezTo>
                  <a:pt x="803" y="722"/>
                  <a:pt x="800" y="723"/>
                  <a:pt x="795" y="723"/>
                </a:cubicBezTo>
                <a:close/>
                <a:moveTo>
                  <a:pt x="833" y="727"/>
                </a:moveTo>
                <a:cubicBezTo>
                  <a:pt x="835" y="729"/>
                  <a:pt x="837" y="728"/>
                  <a:pt x="840" y="727"/>
                </a:cubicBezTo>
                <a:cubicBezTo>
                  <a:pt x="839" y="723"/>
                  <a:pt x="834" y="723"/>
                  <a:pt x="833" y="727"/>
                </a:cubicBezTo>
                <a:close/>
                <a:moveTo>
                  <a:pt x="882" y="732"/>
                </a:moveTo>
                <a:cubicBezTo>
                  <a:pt x="883" y="738"/>
                  <a:pt x="882" y="725"/>
                  <a:pt x="880" y="724"/>
                </a:cubicBezTo>
                <a:cubicBezTo>
                  <a:pt x="879" y="728"/>
                  <a:pt x="881" y="729"/>
                  <a:pt x="882" y="732"/>
                </a:cubicBezTo>
                <a:close/>
                <a:moveTo>
                  <a:pt x="852" y="730"/>
                </a:moveTo>
                <a:cubicBezTo>
                  <a:pt x="851" y="729"/>
                  <a:pt x="849" y="729"/>
                  <a:pt x="848" y="728"/>
                </a:cubicBezTo>
                <a:cubicBezTo>
                  <a:pt x="846" y="732"/>
                  <a:pt x="852" y="734"/>
                  <a:pt x="852" y="730"/>
                </a:cubicBezTo>
                <a:close/>
                <a:moveTo>
                  <a:pt x="836" y="730"/>
                </a:moveTo>
                <a:cubicBezTo>
                  <a:pt x="838" y="736"/>
                  <a:pt x="841" y="740"/>
                  <a:pt x="846" y="743"/>
                </a:cubicBezTo>
                <a:cubicBezTo>
                  <a:pt x="847" y="741"/>
                  <a:pt x="848" y="740"/>
                  <a:pt x="848" y="737"/>
                </a:cubicBezTo>
                <a:cubicBezTo>
                  <a:pt x="845" y="733"/>
                  <a:pt x="843" y="728"/>
                  <a:pt x="836" y="730"/>
                </a:cubicBezTo>
                <a:close/>
                <a:moveTo>
                  <a:pt x="786" y="737"/>
                </a:moveTo>
                <a:cubicBezTo>
                  <a:pt x="788" y="736"/>
                  <a:pt x="786" y="732"/>
                  <a:pt x="786" y="731"/>
                </a:cubicBezTo>
                <a:cubicBezTo>
                  <a:pt x="786" y="731"/>
                  <a:pt x="785" y="731"/>
                  <a:pt x="784" y="731"/>
                </a:cubicBezTo>
                <a:cubicBezTo>
                  <a:pt x="783" y="733"/>
                  <a:pt x="784" y="736"/>
                  <a:pt x="786" y="737"/>
                </a:cubicBezTo>
                <a:close/>
                <a:moveTo>
                  <a:pt x="793" y="739"/>
                </a:moveTo>
                <a:cubicBezTo>
                  <a:pt x="796" y="738"/>
                  <a:pt x="798" y="737"/>
                  <a:pt x="798" y="733"/>
                </a:cubicBezTo>
                <a:cubicBezTo>
                  <a:pt x="797" y="732"/>
                  <a:pt x="796" y="731"/>
                  <a:pt x="794" y="731"/>
                </a:cubicBezTo>
                <a:cubicBezTo>
                  <a:pt x="792" y="733"/>
                  <a:pt x="793" y="737"/>
                  <a:pt x="793" y="739"/>
                </a:cubicBezTo>
                <a:close/>
                <a:moveTo>
                  <a:pt x="870" y="782"/>
                </a:moveTo>
                <a:cubicBezTo>
                  <a:pt x="870" y="781"/>
                  <a:pt x="870" y="780"/>
                  <a:pt x="869" y="780"/>
                </a:cubicBezTo>
                <a:cubicBezTo>
                  <a:pt x="862" y="770"/>
                  <a:pt x="854" y="760"/>
                  <a:pt x="846" y="750"/>
                </a:cubicBezTo>
                <a:cubicBezTo>
                  <a:pt x="841" y="744"/>
                  <a:pt x="838" y="736"/>
                  <a:pt x="831" y="731"/>
                </a:cubicBezTo>
                <a:cubicBezTo>
                  <a:pt x="818" y="749"/>
                  <a:pt x="804" y="769"/>
                  <a:pt x="794" y="787"/>
                </a:cubicBezTo>
                <a:cubicBezTo>
                  <a:pt x="818" y="786"/>
                  <a:pt x="847" y="787"/>
                  <a:pt x="873" y="786"/>
                </a:cubicBezTo>
                <a:cubicBezTo>
                  <a:pt x="871" y="780"/>
                  <a:pt x="873" y="774"/>
                  <a:pt x="870" y="766"/>
                </a:cubicBezTo>
                <a:cubicBezTo>
                  <a:pt x="869" y="766"/>
                  <a:pt x="867" y="768"/>
                  <a:pt x="866" y="766"/>
                </a:cubicBezTo>
                <a:cubicBezTo>
                  <a:pt x="867" y="764"/>
                  <a:pt x="870" y="767"/>
                  <a:pt x="870" y="764"/>
                </a:cubicBezTo>
                <a:cubicBezTo>
                  <a:pt x="863" y="759"/>
                  <a:pt x="862" y="745"/>
                  <a:pt x="848" y="748"/>
                </a:cubicBezTo>
                <a:cubicBezTo>
                  <a:pt x="853" y="754"/>
                  <a:pt x="857" y="762"/>
                  <a:pt x="864" y="766"/>
                </a:cubicBezTo>
                <a:cubicBezTo>
                  <a:pt x="862" y="772"/>
                  <a:pt x="874" y="776"/>
                  <a:pt x="870" y="782"/>
                </a:cubicBezTo>
                <a:close/>
                <a:moveTo>
                  <a:pt x="769" y="741"/>
                </a:moveTo>
                <a:cubicBezTo>
                  <a:pt x="772" y="739"/>
                  <a:pt x="774" y="738"/>
                  <a:pt x="774" y="734"/>
                </a:cubicBezTo>
                <a:cubicBezTo>
                  <a:pt x="774" y="733"/>
                  <a:pt x="773" y="733"/>
                  <a:pt x="773" y="732"/>
                </a:cubicBezTo>
                <a:cubicBezTo>
                  <a:pt x="772" y="736"/>
                  <a:pt x="769" y="737"/>
                  <a:pt x="769" y="741"/>
                </a:cubicBezTo>
                <a:close/>
                <a:moveTo>
                  <a:pt x="773" y="748"/>
                </a:moveTo>
                <a:cubicBezTo>
                  <a:pt x="776" y="747"/>
                  <a:pt x="779" y="748"/>
                  <a:pt x="780" y="747"/>
                </a:cubicBezTo>
                <a:cubicBezTo>
                  <a:pt x="779" y="742"/>
                  <a:pt x="782" y="735"/>
                  <a:pt x="779" y="732"/>
                </a:cubicBezTo>
                <a:cubicBezTo>
                  <a:pt x="777" y="738"/>
                  <a:pt x="775" y="742"/>
                  <a:pt x="773" y="748"/>
                </a:cubicBezTo>
                <a:close/>
                <a:moveTo>
                  <a:pt x="1189" y="741"/>
                </a:moveTo>
                <a:cubicBezTo>
                  <a:pt x="1189" y="740"/>
                  <a:pt x="1190" y="733"/>
                  <a:pt x="1187" y="732"/>
                </a:cubicBezTo>
                <a:cubicBezTo>
                  <a:pt x="1187" y="734"/>
                  <a:pt x="1185" y="741"/>
                  <a:pt x="1189" y="741"/>
                </a:cubicBezTo>
                <a:close/>
                <a:moveTo>
                  <a:pt x="878" y="752"/>
                </a:moveTo>
                <a:cubicBezTo>
                  <a:pt x="880" y="752"/>
                  <a:pt x="881" y="752"/>
                  <a:pt x="883" y="752"/>
                </a:cubicBezTo>
                <a:cubicBezTo>
                  <a:pt x="880" y="745"/>
                  <a:pt x="880" y="738"/>
                  <a:pt x="878" y="733"/>
                </a:cubicBezTo>
                <a:cubicBezTo>
                  <a:pt x="877" y="739"/>
                  <a:pt x="878" y="745"/>
                  <a:pt x="878" y="752"/>
                </a:cubicBezTo>
                <a:close/>
                <a:moveTo>
                  <a:pt x="855" y="741"/>
                </a:moveTo>
                <a:cubicBezTo>
                  <a:pt x="858" y="741"/>
                  <a:pt x="856" y="746"/>
                  <a:pt x="860" y="745"/>
                </a:cubicBezTo>
                <a:cubicBezTo>
                  <a:pt x="860" y="744"/>
                  <a:pt x="860" y="742"/>
                  <a:pt x="861" y="742"/>
                </a:cubicBezTo>
                <a:cubicBezTo>
                  <a:pt x="861" y="744"/>
                  <a:pt x="865" y="745"/>
                  <a:pt x="867" y="744"/>
                </a:cubicBezTo>
                <a:cubicBezTo>
                  <a:pt x="867" y="742"/>
                  <a:pt x="866" y="743"/>
                  <a:pt x="866" y="741"/>
                </a:cubicBezTo>
                <a:cubicBezTo>
                  <a:pt x="861" y="739"/>
                  <a:pt x="858" y="739"/>
                  <a:pt x="855" y="741"/>
                </a:cubicBezTo>
                <a:close/>
                <a:moveTo>
                  <a:pt x="800" y="741"/>
                </a:moveTo>
                <a:cubicBezTo>
                  <a:pt x="800" y="744"/>
                  <a:pt x="799" y="745"/>
                  <a:pt x="797" y="745"/>
                </a:cubicBezTo>
                <a:cubicBezTo>
                  <a:pt x="798" y="744"/>
                  <a:pt x="799" y="743"/>
                  <a:pt x="799" y="741"/>
                </a:cubicBezTo>
                <a:cubicBezTo>
                  <a:pt x="794" y="743"/>
                  <a:pt x="789" y="749"/>
                  <a:pt x="792" y="756"/>
                </a:cubicBezTo>
                <a:cubicBezTo>
                  <a:pt x="798" y="755"/>
                  <a:pt x="807" y="755"/>
                  <a:pt x="813" y="754"/>
                </a:cubicBezTo>
                <a:cubicBezTo>
                  <a:pt x="814" y="748"/>
                  <a:pt x="820" y="747"/>
                  <a:pt x="820" y="740"/>
                </a:cubicBezTo>
                <a:cubicBezTo>
                  <a:pt x="815" y="739"/>
                  <a:pt x="809" y="742"/>
                  <a:pt x="805" y="739"/>
                </a:cubicBezTo>
                <a:cubicBezTo>
                  <a:pt x="802" y="745"/>
                  <a:pt x="812" y="750"/>
                  <a:pt x="809" y="754"/>
                </a:cubicBezTo>
                <a:cubicBezTo>
                  <a:pt x="805" y="750"/>
                  <a:pt x="805" y="743"/>
                  <a:pt x="800" y="741"/>
                </a:cubicBezTo>
                <a:close/>
                <a:moveTo>
                  <a:pt x="848" y="743"/>
                </a:moveTo>
                <a:cubicBezTo>
                  <a:pt x="848" y="744"/>
                  <a:pt x="849" y="744"/>
                  <a:pt x="848" y="745"/>
                </a:cubicBezTo>
                <a:cubicBezTo>
                  <a:pt x="850" y="744"/>
                  <a:pt x="851" y="745"/>
                  <a:pt x="854" y="745"/>
                </a:cubicBezTo>
                <a:cubicBezTo>
                  <a:pt x="853" y="742"/>
                  <a:pt x="852" y="741"/>
                  <a:pt x="850" y="739"/>
                </a:cubicBezTo>
                <a:cubicBezTo>
                  <a:pt x="850" y="742"/>
                  <a:pt x="848" y="741"/>
                  <a:pt x="848" y="743"/>
                </a:cubicBezTo>
                <a:close/>
                <a:moveTo>
                  <a:pt x="873" y="745"/>
                </a:moveTo>
                <a:cubicBezTo>
                  <a:pt x="875" y="744"/>
                  <a:pt x="874" y="742"/>
                  <a:pt x="872" y="741"/>
                </a:cubicBezTo>
                <a:cubicBezTo>
                  <a:pt x="871" y="742"/>
                  <a:pt x="871" y="745"/>
                  <a:pt x="873" y="745"/>
                </a:cubicBezTo>
                <a:close/>
                <a:moveTo>
                  <a:pt x="1178" y="747"/>
                </a:moveTo>
                <a:cubicBezTo>
                  <a:pt x="1180" y="748"/>
                  <a:pt x="1183" y="748"/>
                  <a:pt x="1183" y="745"/>
                </a:cubicBezTo>
                <a:cubicBezTo>
                  <a:pt x="1180" y="744"/>
                  <a:pt x="1179" y="746"/>
                  <a:pt x="1178" y="747"/>
                </a:cubicBezTo>
                <a:close/>
                <a:moveTo>
                  <a:pt x="1186" y="745"/>
                </a:moveTo>
                <a:cubicBezTo>
                  <a:pt x="1186" y="747"/>
                  <a:pt x="1187" y="748"/>
                  <a:pt x="1188" y="748"/>
                </a:cubicBezTo>
                <a:cubicBezTo>
                  <a:pt x="1189" y="747"/>
                  <a:pt x="1191" y="747"/>
                  <a:pt x="1191" y="745"/>
                </a:cubicBezTo>
                <a:cubicBezTo>
                  <a:pt x="1189" y="745"/>
                  <a:pt x="1187" y="744"/>
                  <a:pt x="1186" y="745"/>
                </a:cubicBezTo>
                <a:close/>
                <a:moveTo>
                  <a:pt x="861" y="749"/>
                </a:moveTo>
                <a:cubicBezTo>
                  <a:pt x="862" y="750"/>
                  <a:pt x="864" y="751"/>
                  <a:pt x="864" y="753"/>
                </a:cubicBezTo>
                <a:cubicBezTo>
                  <a:pt x="867" y="752"/>
                  <a:pt x="868" y="754"/>
                  <a:pt x="869" y="753"/>
                </a:cubicBezTo>
                <a:cubicBezTo>
                  <a:pt x="869" y="750"/>
                  <a:pt x="866" y="751"/>
                  <a:pt x="867" y="748"/>
                </a:cubicBezTo>
                <a:cubicBezTo>
                  <a:pt x="864" y="749"/>
                  <a:pt x="862" y="746"/>
                  <a:pt x="861" y="749"/>
                </a:cubicBezTo>
                <a:close/>
                <a:moveTo>
                  <a:pt x="771" y="759"/>
                </a:moveTo>
                <a:cubicBezTo>
                  <a:pt x="768" y="765"/>
                  <a:pt x="763" y="776"/>
                  <a:pt x="764" y="782"/>
                </a:cubicBezTo>
                <a:cubicBezTo>
                  <a:pt x="766" y="779"/>
                  <a:pt x="767" y="774"/>
                  <a:pt x="771" y="773"/>
                </a:cubicBezTo>
                <a:cubicBezTo>
                  <a:pt x="772" y="764"/>
                  <a:pt x="784" y="762"/>
                  <a:pt x="779" y="750"/>
                </a:cubicBezTo>
                <a:cubicBezTo>
                  <a:pt x="774" y="750"/>
                  <a:pt x="770" y="751"/>
                  <a:pt x="771" y="759"/>
                </a:cubicBezTo>
                <a:close/>
                <a:moveTo>
                  <a:pt x="1186" y="759"/>
                </a:moveTo>
                <a:cubicBezTo>
                  <a:pt x="1188" y="759"/>
                  <a:pt x="1190" y="759"/>
                  <a:pt x="1191" y="760"/>
                </a:cubicBezTo>
                <a:cubicBezTo>
                  <a:pt x="1190" y="757"/>
                  <a:pt x="1192" y="753"/>
                  <a:pt x="1190" y="752"/>
                </a:cubicBezTo>
                <a:cubicBezTo>
                  <a:pt x="1192" y="758"/>
                  <a:pt x="1184" y="754"/>
                  <a:pt x="1186" y="759"/>
                </a:cubicBezTo>
                <a:close/>
                <a:moveTo>
                  <a:pt x="878" y="755"/>
                </a:moveTo>
                <a:cubicBezTo>
                  <a:pt x="878" y="761"/>
                  <a:pt x="876" y="771"/>
                  <a:pt x="881" y="773"/>
                </a:cubicBezTo>
                <a:cubicBezTo>
                  <a:pt x="883" y="772"/>
                  <a:pt x="883" y="768"/>
                  <a:pt x="885" y="767"/>
                </a:cubicBezTo>
                <a:cubicBezTo>
                  <a:pt x="885" y="771"/>
                  <a:pt x="883" y="772"/>
                  <a:pt x="883" y="774"/>
                </a:cubicBezTo>
                <a:cubicBezTo>
                  <a:pt x="885" y="779"/>
                  <a:pt x="889" y="784"/>
                  <a:pt x="892" y="789"/>
                </a:cubicBezTo>
                <a:cubicBezTo>
                  <a:pt x="891" y="776"/>
                  <a:pt x="886" y="765"/>
                  <a:pt x="883" y="754"/>
                </a:cubicBezTo>
                <a:cubicBezTo>
                  <a:pt x="881" y="754"/>
                  <a:pt x="880" y="758"/>
                  <a:pt x="878" y="755"/>
                </a:cubicBezTo>
                <a:close/>
                <a:moveTo>
                  <a:pt x="786" y="764"/>
                </a:moveTo>
                <a:cubicBezTo>
                  <a:pt x="785" y="762"/>
                  <a:pt x="787" y="757"/>
                  <a:pt x="784" y="758"/>
                </a:cubicBezTo>
                <a:cubicBezTo>
                  <a:pt x="783" y="760"/>
                  <a:pt x="783" y="763"/>
                  <a:pt x="786" y="764"/>
                </a:cubicBezTo>
                <a:close/>
                <a:moveTo>
                  <a:pt x="789" y="778"/>
                </a:moveTo>
                <a:cubicBezTo>
                  <a:pt x="793" y="777"/>
                  <a:pt x="796" y="777"/>
                  <a:pt x="798" y="776"/>
                </a:cubicBezTo>
                <a:cubicBezTo>
                  <a:pt x="802" y="772"/>
                  <a:pt x="807" y="763"/>
                  <a:pt x="808" y="758"/>
                </a:cubicBezTo>
                <a:cubicBezTo>
                  <a:pt x="802" y="758"/>
                  <a:pt x="796" y="759"/>
                  <a:pt x="791" y="758"/>
                </a:cubicBezTo>
                <a:cubicBezTo>
                  <a:pt x="791" y="764"/>
                  <a:pt x="788" y="771"/>
                  <a:pt x="789" y="778"/>
                </a:cubicBezTo>
                <a:close/>
                <a:moveTo>
                  <a:pt x="1189" y="767"/>
                </a:moveTo>
                <a:cubicBezTo>
                  <a:pt x="1190" y="766"/>
                  <a:pt x="1191" y="765"/>
                  <a:pt x="1191" y="763"/>
                </a:cubicBezTo>
                <a:cubicBezTo>
                  <a:pt x="1189" y="763"/>
                  <a:pt x="1188" y="764"/>
                  <a:pt x="1187" y="763"/>
                </a:cubicBezTo>
                <a:cubicBezTo>
                  <a:pt x="1186" y="765"/>
                  <a:pt x="1187" y="766"/>
                  <a:pt x="1189" y="767"/>
                </a:cubicBezTo>
                <a:close/>
                <a:moveTo>
                  <a:pt x="762" y="789"/>
                </a:moveTo>
                <a:cubicBezTo>
                  <a:pt x="768" y="788"/>
                  <a:pt x="776" y="789"/>
                  <a:pt x="781" y="788"/>
                </a:cubicBezTo>
                <a:cubicBezTo>
                  <a:pt x="780" y="780"/>
                  <a:pt x="782" y="769"/>
                  <a:pt x="779" y="764"/>
                </a:cubicBezTo>
                <a:cubicBezTo>
                  <a:pt x="775" y="773"/>
                  <a:pt x="765" y="781"/>
                  <a:pt x="762" y="789"/>
                </a:cubicBezTo>
                <a:close/>
                <a:moveTo>
                  <a:pt x="1191" y="775"/>
                </a:moveTo>
                <a:cubicBezTo>
                  <a:pt x="1191" y="773"/>
                  <a:pt x="1191" y="772"/>
                  <a:pt x="1191" y="771"/>
                </a:cubicBezTo>
                <a:cubicBezTo>
                  <a:pt x="1189" y="771"/>
                  <a:pt x="1188" y="771"/>
                  <a:pt x="1187" y="771"/>
                </a:cubicBezTo>
                <a:cubicBezTo>
                  <a:pt x="1185" y="773"/>
                  <a:pt x="1187" y="776"/>
                  <a:pt x="1191" y="775"/>
                </a:cubicBezTo>
                <a:close/>
                <a:moveTo>
                  <a:pt x="878" y="786"/>
                </a:moveTo>
                <a:cubicBezTo>
                  <a:pt x="883" y="787"/>
                  <a:pt x="886" y="790"/>
                  <a:pt x="891" y="791"/>
                </a:cubicBezTo>
                <a:cubicBezTo>
                  <a:pt x="887" y="785"/>
                  <a:pt x="883" y="780"/>
                  <a:pt x="878" y="775"/>
                </a:cubicBezTo>
                <a:cubicBezTo>
                  <a:pt x="877" y="778"/>
                  <a:pt x="879" y="782"/>
                  <a:pt x="878" y="786"/>
                </a:cubicBezTo>
                <a:close/>
                <a:moveTo>
                  <a:pt x="1187" y="782"/>
                </a:moveTo>
                <a:cubicBezTo>
                  <a:pt x="1191" y="781"/>
                  <a:pt x="1191" y="784"/>
                  <a:pt x="1193" y="785"/>
                </a:cubicBezTo>
                <a:cubicBezTo>
                  <a:pt x="1194" y="778"/>
                  <a:pt x="1187" y="779"/>
                  <a:pt x="1185" y="776"/>
                </a:cubicBezTo>
                <a:cubicBezTo>
                  <a:pt x="1184" y="779"/>
                  <a:pt x="1187" y="780"/>
                  <a:pt x="1187" y="782"/>
                </a:cubicBezTo>
                <a:close/>
                <a:moveTo>
                  <a:pt x="787" y="788"/>
                </a:moveTo>
                <a:cubicBezTo>
                  <a:pt x="792" y="787"/>
                  <a:pt x="794" y="782"/>
                  <a:pt x="794" y="779"/>
                </a:cubicBezTo>
                <a:cubicBezTo>
                  <a:pt x="788" y="777"/>
                  <a:pt x="787" y="782"/>
                  <a:pt x="787" y="788"/>
                </a:cubicBezTo>
                <a:close/>
                <a:moveTo>
                  <a:pt x="1186" y="796"/>
                </a:moveTo>
                <a:cubicBezTo>
                  <a:pt x="1187" y="795"/>
                  <a:pt x="1187" y="793"/>
                  <a:pt x="1187" y="791"/>
                </a:cubicBezTo>
                <a:cubicBezTo>
                  <a:pt x="1188" y="791"/>
                  <a:pt x="1189" y="790"/>
                  <a:pt x="1191" y="791"/>
                </a:cubicBezTo>
                <a:cubicBezTo>
                  <a:pt x="1191" y="788"/>
                  <a:pt x="1190" y="786"/>
                  <a:pt x="1188" y="786"/>
                </a:cubicBezTo>
                <a:cubicBezTo>
                  <a:pt x="1188" y="788"/>
                  <a:pt x="1180" y="793"/>
                  <a:pt x="1186" y="796"/>
                </a:cubicBezTo>
                <a:close/>
                <a:moveTo>
                  <a:pt x="822" y="790"/>
                </a:moveTo>
                <a:cubicBezTo>
                  <a:pt x="821" y="794"/>
                  <a:pt x="825" y="795"/>
                  <a:pt x="827" y="797"/>
                </a:cubicBezTo>
                <a:cubicBezTo>
                  <a:pt x="834" y="797"/>
                  <a:pt x="845" y="796"/>
                  <a:pt x="851" y="796"/>
                </a:cubicBezTo>
                <a:cubicBezTo>
                  <a:pt x="860" y="795"/>
                  <a:pt x="870" y="797"/>
                  <a:pt x="873" y="790"/>
                </a:cubicBezTo>
                <a:cubicBezTo>
                  <a:pt x="861" y="789"/>
                  <a:pt x="838" y="789"/>
                  <a:pt x="822" y="790"/>
                </a:cubicBezTo>
                <a:close/>
                <a:moveTo>
                  <a:pt x="1209" y="791"/>
                </a:moveTo>
                <a:cubicBezTo>
                  <a:pt x="1204" y="795"/>
                  <a:pt x="1201" y="789"/>
                  <a:pt x="1197" y="790"/>
                </a:cubicBezTo>
                <a:cubicBezTo>
                  <a:pt x="1197" y="793"/>
                  <a:pt x="1198" y="793"/>
                  <a:pt x="1198" y="796"/>
                </a:cubicBezTo>
                <a:cubicBezTo>
                  <a:pt x="1206" y="796"/>
                  <a:pt x="1216" y="798"/>
                  <a:pt x="1224" y="795"/>
                </a:cubicBezTo>
                <a:cubicBezTo>
                  <a:pt x="1219" y="794"/>
                  <a:pt x="1211" y="795"/>
                  <a:pt x="1209" y="791"/>
                </a:cubicBezTo>
                <a:close/>
                <a:moveTo>
                  <a:pt x="788" y="797"/>
                </a:moveTo>
                <a:cubicBezTo>
                  <a:pt x="795" y="794"/>
                  <a:pt x="811" y="801"/>
                  <a:pt x="812" y="791"/>
                </a:cubicBezTo>
                <a:cubicBezTo>
                  <a:pt x="803" y="792"/>
                  <a:pt x="788" y="788"/>
                  <a:pt x="788" y="797"/>
                </a:cubicBezTo>
                <a:close/>
                <a:moveTo>
                  <a:pt x="879" y="791"/>
                </a:moveTo>
                <a:cubicBezTo>
                  <a:pt x="879" y="794"/>
                  <a:pt x="882" y="794"/>
                  <a:pt x="885" y="794"/>
                </a:cubicBezTo>
                <a:cubicBezTo>
                  <a:pt x="885" y="793"/>
                  <a:pt x="885" y="793"/>
                  <a:pt x="885" y="792"/>
                </a:cubicBezTo>
                <a:cubicBezTo>
                  <a:pt x="883" y="791"/>
                  <a:pt x="880" y="790"/>
                  <a:pt x="879" y="791"/>
                </a:cubicBezTo>
                <a:close/>
                <a:moveTo>
                  <a:pt x="1167" y="795"/>
                </a:moveTo>
                <a:cubicBezTo>
                  <a:pt x="1170" y="797"/>
                  <a:pt x="1175" y="798"/>
                  <a:pt x="1180" y="797"/>
                </a:cubicBezTo>
                <a:cubicBezTo>
                  <a:pt x="1181" y="795"/>
                  <a:pt x="1180" y="793"/>
                  <a:pt x="1181" y="791"/>
                </a:cubicBezTo>
                <a:cubicBezTo>
                  <a:pt x="1176" y="789"/>
                  <a:pt x="1171" y="794"/>
                  <a:pt x="1167" y="795"/>
                </a:cubicBezTo>
                <a:close/>
                <a:moveTo>
                  <a:pt x="1188" y="797"/>
                </a:moveTo>
                <a:cubicBezTo>
                  <a:pt x="1191" y="797"/>
                  <a:pt x="1192" y="796"/>
                  <a:pt x="1194" y="795"/>
                </a:cubicBezTo>
                <a:cubicBezTo>
                  <a:pt x="1194" y="793"/>
                  <a:pt x="1194" y="791"/>
                  <a:pt x="1191" y="791"/>
                </a:cubicBezTo>
                <a:cubicBezTo>
                  <a:pt x="1193" y="795"/>
                  <a:pt x="1189" y="795"/>
                  <a:pt x="1188" y="797"/>
                </a:cubicBezTo>
                <a:close/>
                <a:moveTo>
                  <a:pt x="770" y="792"/>
                </a:moveTo>
                <a:cubicBezTo>
                  <a:pt x="771" y="796"/>
                  <a:pt x="778" y="794"/>
                  <a:pt x="781" y="796"/>
                </a:cubicBezTo>
                <a:cubicBezTo>
                  <a:pt x="781" y="794"/>
                  <a:pt x="781" y="793"/>
                  <a:pt x="781" y="791"/>
                </a:cubicBezTo>
                <a:cubicBezTo>
                  <a:pt x="777" y="791"/>
                  <a:pt x="774" y="792"/>
                  <a:pt x="770" y="792"/>
                </a:cubicBezTo>
                <a:close/>
                <a:moveTo>
                  <a:pt x="812" y="796"/>
                </a:moveTo>
                <a:cubicBezTo>
                  <a:pt x="814" y="798"/>
                  <a:pt x="818" y="798"/>
                  <a:pt x="822" y="797"/>
                </a:cubicBezTo>
                <a:cubicBezTo>
                  <a:pt x="821" y="794"/>
                  <a:pt x="819" y="792"/>
                  <a:pt x="816" y="791"/>
                </a:cubicBezTo>
                <a:cubicBezTo>
                  <a:pt x="815" y="793"/>
                  <a:pt x="813" y="794"/>
                  <a:pt x="812" y="796"/>
                </a:cubicBezTo>
                <a:close/>
                <a:moveTo>
                  <a:pt x="758" y="808"/>
                </a:moveTo>
                <a:cubicBezTo>
                  <a:pt x="760" y="810"/>
                  <a:pt x="762" y="809"/>
                  <a:pt x="764" y="808"/>
                </a:cubicBezTo>
                <a:cubicBezTo>
                  <a:pt x="763" y="801"/>
                  <a:pt x="769" y="801"/>
                  <a:pt x="768" y="795"/>
                </a:cubicBezTo>
                <a:cubicBezTo>
                  <a:pt x="758" y="789"/>
                  <a:pt x="759" y="801"/>
                  <a:pt x="758" y="808"/>
                </a:cubicBezTo>
                <a:close/>
                <a:moveTo>
                  <a:pt x="1155" y="798"/>
                </a:moveTo>
                <a:cubicBezTo>
                  <a:pt x="1159" y="799"/>
                  <a:pt x="1160" y="797"/>
                  <a:pt x="1163" y="797"/>
                </a:cubicBezTo>
                <a:cubicBezTo>
                  <a:pt x="1163" y="795"/>
                  <a:pt x="1160" y="796"/>
                  <a:pt x="1158" y="795"/>
                </a:cubicBezTo>
                <a:cubicBezTo>
                  <a:pt x="1158" y="797"/>
                  <a:pt x="1156" y="797"/>
                  <a:pt x="1155" y="798"/>
                </a:cubicBezTo>
                <a:close/>
                <a:moveTo>
                  <a:pt x="773" y="809"/>
                </a:moveTo>
                <a:cubicBezTo>
                  <a:pt x="775" y="809"/>
                  <a:pt x="776" y="809"/>
                  <a:pt x="778" y="809"/>
                </a:cubicBezTo>
                <a:cubicBezTo>
                  <a:pt x="780" y="806"/>
                  <a:pt x="780" y="803"/>
                  <a:pt x="781" y="799"/>
                </a:cubicBezTo>
                <a:cubicBezTo>
                  <a:pt x="778" y="800"/>
                  <a:pt x="776" y="797"/>
                  <a:pt x="773" y="797"/>
                </a:cubicBezTo>
                <a:cubicBezTo>
                  <a:pt x="773" y="801"/>
                  <a:pt x="772" y="806"/>
                  <a:pt x="773" y="809"/>
                </a:cubicBezTo>
                <a:close/>
                <a:moveTo>
                  <a:pt x="891" y="801"/>
                </a:moveTo>
                <a:cubicBezTo>
                  <a:pt x="892" y="801"/>
                  <a:pt x="893" y="802"/>
                  <a:pt x="893" y="802"/>
                </a:cubicBezTo>
                <a:cubicBezTo>
                  <a:pt x="895" y="801"/>
                  <a:pt x="896" y="799"/>
                  <a:pt x="894" y="797"/>
                </a:cubicBezTo>
                <a:cubicBezTo>
                  <a:pt x="893" y="797"/>
                  <a:pt x="893" y="797"/>
                  <a:pt x="892" y="797"/>
                </a:cubicBezTo>
                <a:cubicBezTo>
                  <a:pt x="891" y="798"/>
                  <a:pt x="891" y="800"/>
                  <a:pt x="891" y="801"/>
                </a:cubicBezTo>
                <a:close/>
                <a:moveTo>
                  <a:pt x="866" y="810"/>
                </a:moveTo>
                <a:cubicBezTo>
                  <a:pt x="862" y="810"/>
                  <a:pt x="862" y="814"/>
                  <a:pt x="860" y="815"/>
                </a:cubicBezTo>
                <a:cubicBezTo>
                  <a:pt x="863" y="819"/>
                  <a:pt x="866" y="823"/>
                  <a:pt x="869" y="826"/>
                </a:cubicBezTo>
                <a:cubicBezTo>
                  <a:pt x="872" y="826"/>
                  <a:pt x="875" y="826"/>
                  <a:pt x="878" y="826"/>
                </a:cubicBezTo>
                <a:cubicBezTo>
                  <a:pt x="879" y="823"/>
                  <a:pt x="874" y="823"/>
                  <a:pt x="876" y="821"/>
                </a:cubicBezTo>
                <a:cubicBezTo>
                  <a:pt x="877" y="821"/>
                  <a:pt x="878" y="823"/>
                  <a:pt x="878" y="821"/>
                </a:cubicBezTo>
                <a:cubicBezTo>
                  <a:pt x="876" y="817"/>
                  <a:pt x="878" y="813"/>
                  <a:pt x="876" y="808"/>
                </a:cubicBezTo>
                <a:cubicBezTo>
                  <a:pt x="874" y="808"/>
                  <a:pt x="869" y="809"/>
                  <a:pt x="869" y="807"/>
                </a:cubicBezTo>
                <a:cubicBezTo>
                  <a:pt x="871" y="807"/>
                  <a:pt x="875" y="808"/>
                  <a:pt x="876" y="806"/>
                </a:cubicBezTo>
                <a:cubicBezTo>
                  <a:pt x="876" y="803"/>
                  <a:pt x="876" y="800"/>
                  <a:pt x="874" y="798"/>
                </a:cubicBezTo>
                <a:cubicBezTo>
                  <a:pt x="867" y="799"/>
                  <a:pt x="866" y="805"/>
                  <a:pt x="866" y="810"/>
                </a:cubicBezTo>
                <a:close/>
                <a:moveTo>
                  <a:pt x="880" y="806"/>
                </a:moveTo>
                <a:cubicBezTo>
                  <a:pt x="883" y="805"/>
                  <a:pt x="882" y="806"/>
                  <a:pt x="885" y="808"/>
                </a:cubicBezTo>
                <a:cubicBezTo>
                  <a:pt x="886" y="806"/>
                  <a:pt x="885" y="800"/>
                  <a:pt x="885" y="798"/>
                </a:cubicBezTo>
                <a:cubicBezTo>
                  <a:pt x="884" y="798"/>
                  <a:pt x="883" y="798"/>
                  <a:pt x="882" y="798"/>
                </a:cubicBezTo>
                <a:cubicBezTo>
                  <a:pt x="882" y="801"/>
                  <a:pt x="879" y="802"/>
                  <a:pt x="880" y="806"/>
                </a:cubicBezTo>
                <a:close/>
                <a:moveTo>
                  <a:pt x="796" y="821"/>
                </a:moveTo>
                <a:cubicBezTo>
                  <a:pt x="794" y="821"/>
                  <a:pt x="793" y="822"/>
                  <a:pt x="792" y="819"/>
                </a:cubicBezTo>
                <a:cubicBezTo>
                  <a:pt x="788" y="823"/>
                  <a:pt x="780" y="828"/>
                  <a:pt x="784" y="836"/>
                </a:cubicBezTo>
                <a:cubicBezTo>
                  <a:pt x="791" y="835"/>
                  <a:pt x="798" y="836"/>
                  <a:pt x="803" y="836"/>
                </a:cubicBezTo>
                <a:cubicBezTo>
                  <a:pt x="805" y="830"/>
                  <a:pt x="798" y="826"/>
                  <a:pt x="796" y="821"/>
                </a:cubicBezTo>
                <a:close/>
                <a:moveTo>
                  <a:pt x="807" y="835"/>
                </a:moveTo>
                <a:cubicBezTo>
                  <a:pt x="812" y="829"/>
                  <a:pt x="818" y="825"/>
                  <a:pt x="820" y="817"/>
                </a:cubicBezTo>
                <a:cubicBezTo>
                  <a:pt x="826" y="815"/>
                  <a:pt x="828" y="811"/>
                  <a:pt x="831" y="806"/>
                </a:cubicBezTo>
                <a:cubicBezTo>
                  <a:pt x="828" y="803"/>
                  <a:pt x="827" y="801"/>
                  <a:pt x="824" y="799"/>
                </a:cubicBezTo>
                <a:cubicBezTo>
                  <a:pt x="818" y="798"/>
                  <a:pt x="813" y="799"/>
                  <a:pt x="808" y="799"/>
                </a:cubicBezTo>
                <a:cubicBezTo>
                  <a:pt x="805" y="805"/>
                  <a:pt x="799" y="809"/>
                  <a:pt x="795" y="814"/>
                </a:cubicBezTo>
                <a:cubicBezTo>
                  <a:pt x="799" y="821"/>
                  <a:pt x="802" y="830"/>
                  <a:pt x="807" y="835"/>
                </a:cubicBezTo>
                <a:close/>
                <a:moveTo>
                  <a:pt x="829" y="800"/>
                </a:moveTo>
                <a:cubicBezTo>
                  <a:pt x="830" y="801"/>
                  <a:pt x="831" y="803"/>
                  <a:pt x="833" y="804"/>
                </a:cubicBezTo>
                <a:cubicBezTo>
                  <a:pt x="834" y="802"/>
                  <a:pt x="836" y="802"/>
                  <a:pt x="836" y="799"/>
                </a:cubicBezTo>
                <a:cubicBezTo>
                  <a:pt x="835" y="799"/>
                  <a:pt x="829" y="798"/>
                  <a:pt x="829" y="800"/>
                </a:cubicBezTo>
                <a:close/>
                <a:moveTo>
                  <a:pt x="859" y="814"/>
                </a:moveTo>
                <a:cubicBezTo>
                  <a:pt x="861" y="808"/>
                  <a:pt x="865" y="805"/>
                  <a:pt x="868" y="799"/>
                </a:cubicBezTo>
                <a:cubicBezTo>
                  <a:pt x="861" y="798"/>
                  <a:pt x="852" y="799"/>
                  <a:pt x="844" y="799"/>
                </a:cubicBezTo>
                <a:cubicBezTo>
                  <a:pt x="849" y="805"/>
                  <a:pt x="853" y="810"/>
                  <a:pt x="859" y="814"/>
                </a:cubicBezTo>
                <a:close/>
                <a:moveTo>
                  <a:pt x="787" y="800"/>
                </a:moveTo>
                <a:cubicBezTo>
                  <a:pt x="786" y="804"/>
                  <a:pt x="790" y="809"/>
                  <a:pt x="795" y="810"/>
                </a:cubicBezTo>
                <a:cubicBezTo>
                  <a:pt x="798" y="806"/>
                  <a:pt x="803" y="804"/>
                  <a:pt x="804" y="799"/>
                </a:cubicBezTo>
                <a:cubicBezTo>
                  <a:pt x="798" y="799"/>
                  <a:pt x="790" y="800"/>
                  <a:pt x="787" y="800"/>
                </a:cubicBezTo>
                <a:close/>
                <a:moveTo>
                  <a:pt x="840" y="799"/>
                </a:moveTo>
                <a:cubicBezTo>
                  <a:pt x="838" y="801"/>
                  <a:pt x="835" y="803"/>
                  <a:pt x="835" y="806"/>
                </a:cubicBezTo>
                <a:cubicBezTo>
                  <a:pt x="840" y="813"/>
                  <a:pt x="845" y="821"/>
                  <a:pt x="853" y="825"/>
                </a:cubicBezTo>
                <a:cubicBezTo>
                  <a:pt x="853" y="823"/>
                  <a:pt x="857" y="821"/>
                  <a:pt x="857" y="817"/>
                </a:cubicBezTo>
                <a:cubicBezTo>
                  <a:pt x="850" y="811"/>
                  <a:pt x="846" y="804"/>
                  <a:pt x="840" y="799"/>
                </a:cubicBezTo>
                <a:close/>
                <a:moveTo>
                  <a:pt x="1186" y="806"/>
                </a:moveTo>
                <a:cubicBezTo>
                  <a:pt x="1186" y="804"/>
                  <a:pt x="1187" y="804"/>
                  <a:pt x="1187" y="802"/>
                </a:cubicBezTo>
                <a:cubicBezTo>
                  <a:pt x="1186" y="802"/>
                  <a:pt x="1185" y="801"/>
                  <a:pt x="1184" y="801"/>
                </a:cubicBezTo>
                <a:cubicBezTo>
                  <a:pt x="1184" y="804"/>
                  <a:pt x="1183" y="806"/>
                  <a:pt x="1186" y="806"/>
                </a:cubicBezTo>
                <a:close/>
                <a:moveTo>
                  <a:pt x="1194" y="805"/>
                </a:moveTo>
                <a:cubicBezTo>
                  <a:pt x="1196" y="804"/>
                  <a:pt x="1195" y="803"/>
                  <a:pt x="1195" y="801"/>
                </a:cubicBezTo>
                <a:cubicBezTo>
                  <a:pt x="1194" y="802"/>
                  <a:pt x="1191" y="801"/>
                  <a:pt x="1191" y="802"/>
                </a:cubicBezTo>
                <a:cubicBezTo>
                  <a:pt x="1193" y="802"/>
                  <a:pt x="1192" y="805"/>
                  <a:pt x="1194" y="805"/>
                </a:cubicBezTo>
                <a:close/>
                <a:moveTo>
                  <a:pt x="898" y="815"/>
                </a:moveTo>
                <a:cubicBezTo>
                  <a:pt x="899" y="810"/>
                  <a:pt x="896" y="808"/>
                  <a:pt x="896" y="802"/>
                </a:cubicBezTo>
                <a:cubicBezTo>
                  <a:pt x="896" y="802"/>
                  <a:pt x="895" y="802"/>
                  <a:pt x="894" y="802"/>
                </a:cubicBezTo>
                <a:cubicBezTo>
                  <a:pt x="893" y="807"/>
                  <a:pt x="895" y="813"/>
                  <a:pt x="898" y="815"/>
                </a:cubicBezTo>
                <a:close/>
                <a:moveTo>
                  <a:pt x="788" y="808"/>
                </a:moveTo>
                <a:cubicBezTo>
                  <a:pt x="788" y="806"/>
                  <a:pt x="787" y="806"/>
                  <a:pt x="786" y="805"/>
                </a:cubicBezTo>
                <a:cubicBezTo>
                  <a:pt x="783" y="807"/>
                  <a:pt x="786" y="811"/>
                  <a:pt x="788" y="808"/>
                </a:cubicBezTo>
                <a:close/>
                <a:moveTo>
                  <a:pt x="1185" y="808"/>
                </a:moveTo>
                <a:cubicBezTo>
                  <a:pt x="1187" y="810"/>
                  <a:pt x="1191" y="810"/>
                  <a:pt x="1193" y="808"/>
                </a:cubicBezTo>
                <a:cubicBezTo>
                  <a:pt x="1193" y="804"/>
                  <a:pt x="1186" y="804"/>
                  <a:pt x="1185" y="808"/>
                </a:cubicBezTo>
                <a:close/>
                <a:moveTo>
                  <a:pt x="832" y="808"/>
                </a:moveTo>
                <a:cubicBezTo>
                  <a:pt x="825" y="819"/>
                  <a:pt x="815" y="828"/>
                  <a:pt x="808" y="840"/>
                </a:cubicBezTo>
                <a:cubicBezTo>
                  <a:pt x="803" y="843"/>
                  <a:pt x="800" y="849"/>
                  <a:pt x="796" y="854"/>
                </a:cubicBezTo>
                <a:cubicBezTo>
                  <a:pt x="792" y="858"/>
                  <a:pt x="786" y="864"/>
                  <a:pt x="786" y="868"/>
                </a:cubicBezTo>
                <a:cubicBezTo>
                  <a:pt x="817" y="867"/>
                  <a:pt x="855" y="869"/>
                  <a:pt x="884" y="867"/>
                </a:cubicBezTo>
                <a:cubicBezTo>
                  <a:pt x="867" y="847"/>
                  <a:pt x="850" y="827"/>
                  <a:pt x="832" y="808"/>
                </a:cubicBezTo>
                <a:close/>
                <a:moveTo>
                  <a:pt x="1193" y="812"/>
                </a:moveTo>
                <a:cubicBezTo>
                  <a:pt x="1194" y="813"/>
                  <a:pt x="1195" y="812"/>
                  <a:pt x="1196" y="811"/>
                </a:cubicBezTo>
                <a:cubicBezTo>
                  <a:pt x="1195" y="811"/>
                  <a:pt x="1194" y="810"/>
                  <a:pt x="1193" y="810"/>
                </a:cubicBezTo>
                <a:cubicBezTo>
                  <a:pt x="1193" y="811"/>
                  <a:pt x="1192" y="811"/>
                  <a:pt x="1193" y="812"/>
                </a:cubicBezTo>
                <a:close/>
                <a:moveTo>
                  <a:pt x="775" y="817"/>
                </a:moveTo>
                <a:cubicBezTo>
                  <a:pt x="777" y="816"/>
                  <a:pt x="778" y="814"/>
                  <a:pt x="779" y="817"/>
                </a:cubicBezTo>
                <a:cubicBezTo>
                  <a:pt x="780" y="814"/>
                  <a:pt x="779" y="815"/>
                  <a:pt x="779" y="812"/>
                </a:cubicBezTo>
                <a:cubicBezTo>
                  <a:pt x="777" y="812"/>
                  <a:pt x="777" y="810"/>
                  <a:pt x="774" y="810"/>
                </a:cubicBezTo>
                <a:cubicBezTo>
                  <a:pt x="772" y="812"/>
                  <a:pt x="773" y="815"/>
                  <a:pt x="775" y="817"/>
                </a:cubicBezTo>
                <a:close/>
                <a:moveTo>
                  <a:pt x="784" y="823"/>
                </a:moveTo>
                <a:cubicBezTo>
                  <a:pt x="786" y="819"/>
                  <a:pt x="790" y="818"/>
                  <a:pt x="792" y="814"/>
                </a:cubicBezTo>
                <a:cubicBezTo>
                  <a:pt x="792" y="811"/>
                  <a:pt x="789" y="813"/>
                  <a:pt x="790" y="810"/>
                </a:cubicBezTo>
                <a:cubicBezTo>
                  <a:pt x="788" y="810"/>
                  <a:pt x="786" y="810"/>
                  <a:pt x="785" y="810"/>
                </a:cubicBezTo>
                <a:cubicBezTo>
                  <a:pt x="785" y="816"/>
                  <a:pt x="783" y="819"/>
                  <a:pt x="784" y="823"/>
                </a:cubicBezTo>
                <a:close/>
                <a:moveTo>
                  <a:pt x="890" y="833"/>
                </a:moveTo>
                <a:cubicBezTo>
                  <a:pt x="894" y="833"/>
                  <a:pt x="894" y="832"/>
                  <a:pt x="898" y="832"/>
                </a:cubicBezTo>
                <a:cubicBezTo>
                  <a:pt x="897" y="828"/>
                  <a:pt x="894" y="827"/>
                  <a:pt x="893" y="824"/>
                </a:cubicBezTo>
                <a:cubicBezTo>
                  <a:pt x="894" y="823"/>
                  <a:pt x="895" y="822"/>
                  <a:pt x="895" y="820"/>
                </a:cubicBezTo>
                <a:cubicBezTo>
                  <a:pt x="892" y="818"/>
                  <a:pt x="892" y="813"/>
                  <a:pt x="890" y="810"/>
                </a:cubicBezTo>
                <a:cubicBezTo>
                  <a:pt x="891" y="816"/>
                  <a:pt x="888" y="825"/>
                  <a:pt x="890" y="833"/>
                </a:cubicBezTo>
                <a:close/>
                <a:moveTo>
                  <a:pt x="1184" y="813"/>
                </a:moveTo>
                <a:cubicBezTo>
                  <a:pt x="1187" y="814"/>
                  <a:pt x="1187" y="810"/>
                  <a:pt x="1184" y="810"/>
                </a:cubicBezTo>
                <a:cubicBezTo>
                  <a:pt x="1184" y="811"/>
                  <a:pt x="1184" y="812"/>
                  <a:pt x="1184" y="813"/>
                </a:cubicBezTo>
                <a:close/>
                <a:moveTo>
                  <a:pt x="760" y="819"/>
                </a:moveTo>
                <a:cubicBezTo>
                  <a:pt x="761" y="817"/>
                  <a:pt x="761" y="814"/>
                  <a:pt x="762" y="811"/>
                </a:cubicBezTo>
                <a:cubicBezTo>
                  <a:pt x="758" y="811"/>
                  <a:pt x="757" y="818"/>
                  <a:pt x="760" y="819"/>
                </a:cubicBezTo>
                <a:close/>
                <a:moveTo>
                  <a:pt x="761" y="829"/>
                </a:moveTo>
                <a:cubicBezTo>
                  <a:pt x="764" y="829"/>
                  <a:pt x="767" y="829"/>
                  <a:pt x="770" y="830"/>
                </a:cubicBezTo>
                <a:cubicBezTo>
                  <a:pt x="771" y="825"/>
                  <a:pt x="771" y="817"/>
                  <a:pt x="768" y="813"/>
                </a:cubicBezTo>
                <a:cubicBezTo>
                  <a:pt x="765" y="814"/>
                  <a:pt x="762" y="822"/>
                  <a:pt x="761" y="829"/>
                </a:cubicBezTo>
                <a:close/>
                <a:moveTo>
                  <a:pt x="1185" y="814"/>
                </a:moveTo>
                <a:cubicBezTo>
                  <a:pt x="1184" y="817"/>
                  <a:pt x="1187" y="816"/>
                  <a:pt x="1187" y="819"/>
                </a:cubicBezTo>
                <a:cubicBezTo>
                  <a:pt x="1189" y="818"/>
                  <a:pt x="1193" y="819"/>
                  <a:pt x="1192" y="815"/>
                </a:cubicBezTo>
                <a:cubicBezTo>
                  <a:pt x="1191" y="815"/>
                  <a:pt x="1190" y="815"/>
                  <a:pt x="1191" y="814"/>
                </a:cubicBezTo>
                <a:cubicBezTo>
                  <a:pt x="1188" y="813"/>
                  <a:pt x="1187" y="815"/>
                  <a:pt x="1185" y="814"/>
                </a:cubicBezTo>
                <a:close/>
                <a:moveTo>
                  <a:pt x="898" y="821"/>
                </a:moveTo>
                <a:cubicBezTo>
                  <a:pt x="898" y="819"/>
                  <a:pt x="900" y="817"/>
                  <a:pt x="898" y="816"/>
                </a:cubicBezTo>
                <a:cubicBezTo>
                  <a:pt x="897" y="817"/>
                  <a:pt x="896" y="821"/>
                  <a:pt x="898" y="821"/>
                </a:cubicBezTo>
                <a:close/>
                <a:moveTo>
                  <a:pt x="756" y="823"/>
                </a:moveTo>
                <a:cubicBezTo>
                  <a:pt x="756" y="822"/>
                  <a:pt x="758" y="818"/>
                  <a:pt x="756" y="817"/>
                </a:cubicBezTo>
                <a:cubicBezTo>
                  <a:pt x="755" y="819"/>
                  <a:pt x="754" y="822"/>
                  <a:pt x="756" y="823"/>
                </a:cubicBezTo>
                <a:close/>
                <a:moveTo>
                  <a:pt x="1183" y="820"/>
                </a:moveTo>
                <a:cubicBezTo>
                  <a:pt x="1184" y="824"/>
                  <a:pt x="1186" y="827"/>
                  <a:pt x="1183" y="830"/>
                </a:cubicBezTo>
                <a:cubicBezTo>
                  <a:pt x="1183" y="831"/>
                  <a:pt x="1185" y="830"/>
                  <a:pt x="1186" y="831"/>
                </a:cubicBezTo>
                <a:cubicBezTo>
                  <a:pt x="1186" y="828"/>
                  <a:pt x="1190" y="830"/>
                  <a:pt x="1192" y="830"/>
                </a:cubicBezTo>
                <a:cubicBezTo>
                  <a:pt x="1191" y="827"/>
                  <a:pt x="1194" y="828"/>
                  <a:pt x="1195" y="827"/>
                </a:cubicBezTo>
                <a:cubicBezTo>
                  <a:pt x="1195" y="826"/>
                  <a:pt x="1195" y="824"/>
                  <a:pt x="1195" y="823"/>
                </a:cubicBezTo>
                <a:cubicBezTo>
                  <a:pt x="1193" y="823"/>
                  <a:pt x="1189" y="821"/>
                  <a:pt x="1186" y="823"/>
                </a:cubicBezTo>
                <a:cubicBezTo>
                  <a:pt x="1186" y="821"/>
                  <a:pt x="1186" y="820"/>
                  <a:pt x="1186" y="819"/>
                </a:cubicBezTo>
                <a:cubicBezTo>
                  <a:pt x="1184" y="818"/>
                  <a:pt x="1184" y="820"/>
                  <a:pt x="1183" y="820"/>
                </a:cubicBezTo>
                <a:close/>
                <a:moveTo>
                  <a:pt x="1195" y="822"/>
                </a:moveTo>
                <a:cubicBezTo>
                  <a:pt x="1195" y="821"/>
                  <a:pt x="1195" y="820"/>
                  <a:pt x="1195" y="819"/>
                </a:cubicBezTo>
                <a:cubicBezTo>
                  <a:pt x="1194" y="819"/>
                  <a:pt x="1193" y="819"/>
                  <a:pt x="1193" y="819"/>
                </a:cubicBezTo>
                <a:cubicBezTo>
                  <a:pt x="1193" y="820"/>
                  <a:pt x="1193" y="822"/>
                  <a:pt x="1195" y="822"/>
                </a:cubicBezTo>
                <a:close/>
                <a:moveTo>
                  <a:pt x="855" y="826"/>
                </a:moveTo>
                <a:cubicBezTo>
                  <a:pt x="859" y="826"/>
                  <a:pt x="861" y="827"/>
                  <a:pt x="865" y="827"/>
                </a:cubicBezTo>
                <a:cubicBezTo>
                  <a:pt x="863" y="823"/>
                  <a:pt x="861" y="821"/>
                  <a:pt x="857" y="819"/>
                </a:cubicBezTo>
                <a:cubicBezTo>
                  <a:pt x="859" y="824"/>
                  <a:pt x="854" y="824"/>
                  <a:pt x="855" y="826"/>
                </a:cubicBezTo>
                <a:close/>
                <a:moveTo>
                  <a:pt x="773" y="827"/>
                </a:moveTo>
                <a:cubicBezTo>
                  <a:pt x="776" y="827"/>
                  <a:pt x="775" y="820"/>
                  <a:pt x="773" y="821"/>
                </a:cubicBezTo>
                <a:cubicBezTo>
                  <a:pt x="772" y="823"/>
                  <a:pt x="775" y="825"/>
                  <a:pt x="773" y="827"/>
                </a:cubicBezTo>
                <a:close/>
                <a:moveTo>
                  <a:pt x="886" y="827"/>
                </a:moveTo>
                <a:cubicBezTo>
                  <a:pt x="886" y="825"/>
                  <a:pt x="886" y="823"/>
                  <a:pt x="884" y="823"/>
                </a:cubicBezTo>
                <a:cubicBezTo>
                  <a:pt x="883" y="825"/>
                  <a:pt x="883" y="827"/>
                  <a:pt x="886" y="827"/>
                </a:cubicBezTo>
                <a:close/>
                <a:moveTo>
                  <a:pt x="1186" y="838"/>
                </a:moveTo>
                <a:cubicBezTo>
                  <a:pt x="1189" y="839"/>
                  <a:pt x="1194" y="838"/>
                  <a:pt x="1197" y="838"/>
                </a:cubicBezTo>
                <a:cubicBezTo>
                  <a:pt x="1196" y="833"/>
                  <a:pt x="1198" y="830"/>
                  <a:pt x="1196" y="828"/>
                </a:cubicBezTo>
                <a:cubicBezTo>
                  <a:pt x="1196" y="832"/>
                  <a:pt x="1194" y="833"/>
                  <a:pt x="1192" y="834"/>
                </a:cubicBezTo>
                <a:cubicBezTo>
                  <a:pt x="1193" y="834"/>
                  <a:pt x="1194" y="834"/>
                  <a:pt x="1194" y="836"/>
                </a:cubicBezTo>
                <a:cubicBezTo>
                  <a:pt x="1191" y="834"/>
                  <a:pt x="1186" y="834"/>
                  <a:pt x="1186" y="838"/>
                </a:cubicBezTo>
                <a:close/>
                <a:moveTo>
                  <a:pt x="856" y="830"/>
                </a:moveTo>
                <a:cubicBezTo>
                  <a:pt x="860" y="836"/>
                  <a:pt x="864" y="843"/>
                  <a:pt x="872" y="847"/>
                </a:cubicBezTo>
                <a:cubicBezTo>
                  <a:pt x="874" y="853"/>
                  <a:pt x="879" y="858"/>
                  <a:pt x="884" y="862"/>
                </a:cubicBezTo>
                <a:cubicBezTo>
                  <a:pt x="883" y="854"/>
                  <a:pt x="880" y="848"/>
                  <a:pt x="881" y="843"/>
                </a:cubicBezTo>
                <a:cubicBezTo>
                  <a:pt x="874" y="838"/>
                  <a:pt x="871" y="825"/>
                  <a:pt x="856" y="830"/>
                </a:cubicBezTo>
                <a:close/>
                <a:moveTo>
                  <a:pt x="874" y="831"/>
                </a:moveTo>
                <a:cubicBezTo>
                  <a:pt x="874" y="835"/>
                  <a:pt x="878" y="832"/>
                  <a:pt x="881" y="834"/>
                </a:cubicBezTo>
                <a:cubicBezTo>
                  <a:pt x="880" y="832"/>
                  <a:pt x="876" y="829"/>
                  <a:pt x="874" y="831"/>
                </a:cubicBezTo>
                <a:close/>
                <a:moveTo>
                  <a:pt x="886" y="834"/>
                </a:moveTo>
                <a:cubicBezTo>
                  <a:pt x="888" y="832"/>
                  <a:pt x="886" y="830"/>
                  <a:pt x="884" y="830"/>
                </a:cubicBezTo>
                <a:cubicBezTo>
                  <a:pt x="883" y="833"/>
                  <a:pt x="885" y="833"/>
                  <a:pt x="886" y="834"/>
                </a:cubicBezTo>
                <a:close/>
                <a:moveTo>
                  <a:pt x="762" y="848"/>
                </a:moveTo>
                <a:cubicBezTo>
                  <a:pt x="766" y="844"/>
                  <a:pt x="774" y="838"/>
                  <a:pt x="769" y="831"/>
                </a:cubicBezTo>
                <a:cubicBezTo>
                  <a:pt x="768" y="833"/>
                  <a:pt x="763" y="832"/>
                  <a:pt x="760" y="832"/>
                </a:cubicBezTo>
                <a:cubicBezTo>
                  <a:pt x="759" y="835"/>
                  <a:pt x="755" y="838"/>
                  <a:pt x="758" y="842"/>
                </a:cubicBezTo>
                <a:cubicBezTo>
                  <a:pt x="753" y="842"/>
                  <a:pt x="755" y="848"/>
                  <a:pt x="753" y="851"/>
                </a:cubicBezTo>
                <a:cubicBezTo>
                  <a:pt x="752" y="857"/>
                  <a:pt x="747" y="860"/>
                  <a:pt x="749" y="864"/>
                </a:cubicBezTo>
                <a:cubicBezTo>
                  <a:pt x="753" y="858"/>
                  <a:pt x="761" y="852"/>
                  <a:pt x="760" y="845"/>
                </a:cubicBezTo>
                <a:cubicBezTo>
                  <a:pt x="761" y="845"/>
                  <a:pt x="759" y="849"/>
                  <a:pt x="762" y="848"/>
                </a:cubicBezTo>
                <a:close/>
                <a:moveTo>
                  <a:pt x="775" y="834"/>
                </a:moveTo>
                <a:cubicBezTo>
                  <a:pt x="776" y="834"/>
                  <a:pt x="777" y="833"/>
                  <a:pt x="777" y="831"/>
                </a:cubicBezTo>
                <a:cubicBezTo>
                  <a:pt x="775" y="831"/>
                  <a:pt x="774" y="832"/>
                  <a:pt x="775" y="834"/>
                </a:cubicBezTo>
                <a:close/>
                <a:moveTo>
                  <a:pt x="1185" y="838"/>
                </a:moveTo>
                <a:cubicBezTo>
                  <a:pt x="1184" y="837"/>
                  <a:pt x="1185" y="833"/>
                  <a:pt x="1183" y="834"/>
                </a:cubicBezTo>
                <a:cubicBezTo>
                  <a:pt x="1182" y="836"/>
                  <a:pt x="1181" y="838"/>
                  <a:pt x="1185" y="838"/>
                </a:cubicBezTo>
                <a:close/>
                <a:moveTo>
                  <a:pt x="1201" y="837"/>
                </a:moveTo>
                <a:cubicBezTo>
                  <a:pt x="1204" y="838"/>
                  <a:pt x="1211" y="839"/>
                  <a:pt x="1214" y="837"/>
                </a:cubicBezTo>
                <a:cubicBezTo>
                  <a:pt x="1209" y="837"/>
                  <a:pt x="1205" y="835"/>
                  <a:pt x="1202" y="834"/>
                </a:cubicBezTo>
                <a:cubicBezTo>
                  <a:pt x="1201" y="834"/>
                  <a:pt x="1201" y="835"/>
                  <a:pt x="1201" y="837"/>
                </a:cubicBezTo>
                <a:close/>
                <a:moveTo>
                  <a:pt x="1168" y="838"/>
                </a:moveTo>
                <a:cubicBezTo>
                  <a:pt x="1171" y="839"/>
                  <a:pt x="1180" y="840"/>
                  <a:pt x="1178" y="834"/>
                </a:cubicBezTo>
                <a:cubicBezTo>
                  <a:pt x="1175" y="836"/>
                  <a:pt x="1171" y="836"/>
                  <a:pt x="1168" y="838"/>
                </a:cubicBezTo>
                <a:close/>
                <a:moveTo>
                  <a:pt x="752" y="841"/>
                </a:moveTo>
                <a:cubicBezTo>
                  <a:pt x="751" y="839"/>
                  <a:pt x="755" y="837"/>
                  <a:pt x="753" y="836"/>
                </a:cubicBezTo>
                <a:cubicBezTo>
                  <a:pt x="753" y="838"/>
                  <a:pt x="750" y="839"/>
                  <a:pt x="752" y="841"/>
                </a:cubicBezTo>
                <a:close/>
                <a:moveTo>
                  <a:pt x="889" y="838"/>
                </a:moveTo>
                <a:cubicBezTo>
                  <a:pt x="887" y="850"/>
                  <a:pt x="894" y="854"/>
                  <a:pt x="902" y="856"/>
                </a:cubicBezTo>
                <a:cubicBezTo>
                  <a:pt x="900" y="857"/>
                  <a:pt x="898" y="854"/>
                  <a:pt x="898" y="857"/>
                </a:cubicBezTo>
                <a:cubicBezTo>
                  <a:pt x="901" y="861"/>
                  <a:pt x="905" y="864"/>
                  <a:pt x="908" y="869"/>
                </a:cubicBezTo>
                <a:cubicBezTo>
                  <a:pt x="908" y="861"/>
                  <a:pt x="903" y="855"/>
                  <a:pt x="902" y="846"/>
                </a:cubicBezTo>
                <a:cubicBezTo>
                  <a:pt x="901" y="844"/>
                  <a:pt x="900" y="847"/>
                  <a:pt x="900" y="845"/>
                </a:cubicBezTo>
                <a:cubicBezTo>
                  <a:pt x="901" y="843"/>
                  <a:pt x="900" y="839"/>
                  <a:pt x="899" y="837"/>
                </a:cubicBezTo>
                <a:cubicBezTo>
                  <a:pt x="896" y="837"/>
                  <a:pt x="891" y="836"/>
                  <a:pt x="889" y="838"/>
                </a:cubicBezTo>
                <a:close/>
                <a:moveTo>
                  <a:pt x="776" y="851"/>
                </a:moveTo>
                <a:cubicBezTo>
                  <a:pt x="775" y="846"/>
                  <a:pt x="778" y="844"/>
                  <a:pt x="777" y="838"/>
                </a:cubicBezTo>
                <a:cubicBezTo>
                  <a:pt x="776" y="838"/>
                  <a:pt x="776" y="838"/>
                  <a:pt x="775" y="838"/>
                </a:cubicBezTo>
                <a:cubicBezTo>
                  <a:pt x="775" y="842"/>
                  <a:pt x="773" y="849"/>
                  <a:pt x="776" y="851"/>
                </a:cubicBezTo>
                <a:close/>
                <a:moveTo>
                  <a:pt x="782" y="839"/>
                </a:moveTo>
                <a:cubicBezTo>
                  <a:pt x="780" y="850"/>
                  <a:pt x="780" y="858"/>
                  <a:pt x="779" y="868"/>
                </a:cubicBezTo>
                <a:cubicBezTo>
                  <a:pt x="783" y="868"/>
                  <a:pt x="787" y="861"/>
                  <a:pt x="790" y="856"/>
                </a:cubicBezTo>
                <a:cubicBezTo>
                  <a:pt x="796" y="852"/>
                  <a:pt x="800" y="845"/>
                  <a:pt x="804" y="839"/>
                </a:cubicBezTo>
                <a:cubicBezTo>
                  <a:pt x="797" y="837"/>
                  <a:pt x="790" y="840"/>
                  <a:pt x="782" y="839"/>
                </a:cubicBezTo>
                <a:close/>
                <a:moveTo>
                  <a:pt x="1183" y="848"/>
                </a:moveTo>
                <a:cubicBezTo>
                  <a:pt x="1184" y="847"/>
                  <a:pt x="1183" y="845"/>
                  <a:pt x="1185" y="846"/>
                </a:cubicBezTo>
                <a:cubicBezTo>
                  <a:pt x="1185" y="847"/>
                  <a:pt x="1186" y="847"/>
                  <a:pt x="1186" y="847"/>
                </a:cubicBezTo>
                <a:cubicBezTo>
                  <a:pt x="1185" y="850"/>
                  <a:pt x="1184" y="848"/>
                  <a:pt x="1183" y="849"/>
                </a:cubicBezTo>
                <a:cubicBezTo>
                  <a:pt x="1182" y="852"/>
                  <a:pt x="1182" y="853"/>
                  <a:pt x="1183" y="856"/>
                </a:cubicBezTo>
                <a:cubicBezTo>
                  <a:pt x="1189" y="856"/>
                  <a:pt x="1194" y="853"/>
                  <a:pt x="1198" y="856"/>
                </a:cubicBezTo>
                <a:cubicBezTo>
                  <a:pt x="1199" y="849"/>
                  <a:pt x="1192" y="849"/>
                  <a:pt x="1191" y="843"/>
                </a:cubicBezTo>
                <a:cubicBezTo>
                  <a:pt x="1187" y="844"/>
                  <a:pt x="1186" y="841"/>
                  <a:pt x="1183" y="841"/>
                </a:cubicBezTo>
                <a:cubicBezTo>
                  <a:pt x="1182" y="842"/>
                  <a:pt x="1182" y="847"/>
                  <a:pt x="1183" y="848"/>
                </a:cubicBezTo>
                <a:close/>
                <a:moveTo>
                  <a:pt x="1198" y="847"/>
                </a:moveTo>
                <a:cubicBezTo>
                  <a:pt x="1198" y="844"/>
                  <a:pt x="1198" y="843"/>
                  <a:pt x="1197" y="841"/>
                </a:cubicBezTo>
                <a:cubicBezTo>
                  <a:pt x="1196" y="841"/>
                  <a:pt x="1194" y="841"/>
                  <a:pt x="1193" y="841"/>
                </a:cubicBezTo>
                <a:cubicBezTo>
                  <a:pt x="1192" y="845"/>
                  <a:pt x="1196" y="845"/>
                  <a:pt x="1198" y="847"/>
                </a:cubicBezTo>
                <a:close/>
                <a:moveTo>
                  <a:pt x="769" y="843"/>
                </a:moveTo>
                <a:cubicBezTo>
                  <a:pt x="764" y="853"/>
                  <a:pt x="752" y="861"/>
                  <a:pt x="748" y="870"/>
                </a:cubicBezTo>
                <a:cubicBezTo>
                  <a:pt x="753" y="869"/>
                  <a:pt x="762" y="869"/>
                  <a:pt x="772" y="869"/>
                </a:cubicBezTo>
                <a:cubicBezTo>
                  <a:pt x="772" y="860"/>
                  <a:pt x="771" y="852"/>
                  <a:pt x="771" y="843"/>
                </a:cubicBezTo>
                <a:cubicBezTo>
                  <a:pt x="771" y="843"/>
                  <a:pt x="770" y="843"/>
                  <a:pt x="769" y="843"/>
                </a:cubicBezTo>
                <a:close/>
                <a:moveTo>
                  <a:pt x="889" y="867"/>
                </a:moveTo>
                <a:cubicBezTo>
                  <a:pt x="896" y="868"/>
                  <a:pt x="900" y="871"/>
                  <a:pt x="906" y="872"/>
                </a:cubicBezTo>
                <a:cubicBezTo>
                  <a:pt x="901" y="865"/>
                  <a:pt x="896" y="859"/>
                  <a:pt x="889" y="853"/>
                </a:cubicBezTo>
                <a:cubicBezTo>
                  <a:pt x="889" y="858"/>
                  <a:pt x="889" y="863"/>
                  <a:pt x="889" y="867"/>
                </a:cubicBezTo>
                <a:close/>
                <a:moveTo>
                  <a:pt x="1180" y="869"/>
                </a:moveTo>
                <a:cubicBezTo>
                  <a:pt x="1183" y="869"/>
                  <a:pt x="1183" y="870"/>
                  <a:pt x="1183" y="873"/>
                </a:cubicBezTo>
                <a:cubicBezTo>
                  <a:pt x="1182" y="872"/>
                  <a:pt x="1181" y="873"/>
                  <a:pt x="1180" y="873"/>
                </a:cubicBezTo>
                <a:cubicBezTo>
                  <a:pt x="1180" y="874"/>
                  <a:pt x="1180" y="875"/>
                  <a:pt x="1180" y="876"/>
                </a:cubicBezTo>
                <a:cubicBezTo>
                  <a:pt x="1185" y="878"/>
                  <a:pt x="1195" y="876"/>
                  <a:pt x="1201" y="875"/>
                </a:cubicBezTo>
                <a:cubicBezTo>
                  <a:pt x="1198" y="869"/>
                  <a:pt x="1194" y="865"/>
                  <a:pt x="1191" y="859"/>
                </a:cubicBezTo>
                <a:cubicBezTo>
                  <a:pt x="1183" y="854"/>
                  <a:pt x="1179" y="860"/>
                  <a:pt x="1180" y="869"/>
                </a:cubicBezTo>
                <a:close/>
                <a:moveTo>
                  <a:pt x="1200" y="861"/>
                </a:moveTo>
                <a:cubicBezTo>
                  <a:pt x="1199" y="856"/>
                  <a:pt x="1196" y="858"/>
                  <a:pt x="1193" y="857"/>
                </a:cubicBezTo>
                <a:cubicBezTo>
                  <a:pt x="1192" y="861"/>
                  <a:pt x="1197" y="863"/>
                  <a:pt x="1200" y="861"/>
                </a:cubicBezTo>
                <a:close/>
                <a:moveTo>
                  <a:pt x="1201" y="869"/>
                </a:moveTo>
                <a:cubicBezTo>
                  <a:pt x="1201" y="867"/>
                  <a:pt x="1201" y="864"/>
                  <a:pt x="1198" y="864"/>
                </a:cubicBezTo>
                <a:cubicBezTo>
                  <a:pt x="1198" y="867"/>
                  <a:pt x="1199" y="869"/>
                  <a:pt x="1201" y="869"/>
                </a:cubicBezTo>
                <a:close/>
                <a:moveTo>
                  <a:pt x="820" y="872"/>
                </a:moveTo>
                <a:cubicBezTo>
                  <a:pt x="823" y="878"/>
                  <a:pt x="832" y="875"/>
                  <a:pt x="837" y="875"/>
                </a:cubicBezTo>
                <a:cubicBezTo>
                  <a:pt x="844" y="875"/>
                  <a:pt x="850" y="875"/>
                  <a:pt x="856" y="875"/>
                </a:cubicBezTo>
                <a:cubicBezTo>
                  <a:pt x="867" y="874"/>
                  <a:pt x="879" y="876"/>
                  <a:pt x="885" y="871"/>
                </a:cubicBezTo>
                <a:cubicBezTo>
                  <a:pt x="865" y="870"/>
                  <a:pt x="841" y="871"/>
                  <a:pt x="820" y="872"/>
                </a:cubicBezTo>
                <a:close/>
                <a:moveTo>
                  <a:pt x="895" y="873"/>
                </a:moveTo>
                <a:cubicBezTo>
                  <a:pt x="893" y="872"/>
                  <a:pt x="892" y="872"/>
                  <a:pt x="891" y="871"/>
                </a:cubicBezTo>
                <a:cubicBezTo>
                  <a:pt x="889" y="874"/>
                  <a:pt x="894" y="874"/>
                  <a:pt x="895" y="873"/>
                </a:cubicBezTo>
                <a:close/>
                <a:moveTo>
                  <a:pt x="779" y="875"/>
                </a:moveTo>
                <a:cubicBezTo>
                  <a:pt x="788" y="875"/>
                  <a:pt x="804" y="878"/>
                  <a:pt x="810" y="873"/>
                </a:cubicBezTo>
                <a:cubicBezTo>
                  <a:pt x="800" y="872"/>
                  <a:pt x="784" y="870"/>
                  <a:pt x="779" y="875"/>
                </a:cubicBezTo>
                <a:close/>
                <a:moveTo>
                  <a:pt x="773" y="873"/>
                </a:moveTo>
                <a:cubicBezTo>
                  <a:pt x="769" y="873"/>
                  <a:pt x="766" y="873"/>
                  <a:pt x="762" y="873"/>
                </a:cubicBezTo>
                <a:cubicBezTo>
                  <a:pt x="763" y="875"/>
                  <a:pt x="772" y="876"/>
                  <a:pt x="773" y="873"/>
                </a:cubicBezTo>
                <a:close/>
                <a:moveTo>
                  <a:pt x="812" y="875"/>
                </a:moveTo>
                <a:cubicBezTo>
                  <a:pt x="814" y="875"/>
                  <a:pt x="818" y="876"/>
                  <a:pt x="818" y="874"/>
                </a:cubicBezTo>
                <a:cubicBezTo>
                  <a:pt x="817" y="872"/>
                  <a:pt x="812" y="872"/>
                  <a:pt x="812" y="875"/>
                </a:cubicBezTo>
                <a:close/>
                <a:moveTo>
                  <a:pt x="753" y="884"/>
                </a:moveTo>
                <a:cubicBezTo>
                  <a:pt x="756" y="883"/>
                  <a:pt x="757" y="880"/>
                  <a:pt x="758" y="876"/>
                </a:cubicBezTo>
                <a:cubicBezTo>
                  <a:pt x="755" y="874"/>
                  <a:pt x="749" y="873"/>
                  <a:pt x="746" y="874"/>
                </a:cubicBezTo>
                <a:cubicBezTo>
                  <a:pt x="744" y="878"/>
                  <a:pt x="745" y="884"/>
                  <a:pt x="744" y="890"/>
                </a:cubicBezTo>
                <a:cubicBezTo>
                  <a:pt x="747" y="891"/>
                  <a:pt x="754" y="891"/>
                  <a:pt x="753" y="886"/>
                </a:cubicBezTo>
                <a:cubicBezTo>
                  <a:pt x="752" y="883"/>
                  <a:pt x="748" y="882"/>
                  <a:pt x="748" y="877"/>
                </a:cubicBezTo>
                <a:cubicBezTo>
                  <a:pt x="750" y="879"/>
                  <a:pt x="751" y="882"/>
                  <a:pt x="753" y="884"/>
                </a:cubicBezTo>
                <a:close/>
                <a:moveTo>
                  <a:pt x="763" y="876"/>
                </a:moveTo>
                <a:cubicBezTo>
                  <a:pt x="762" y="882"/>
                  <a:pt x="762" y="897"/>
                  <a:pt x="766" y="901"/>
                </a:cubicBezTo>
                <a:cubicBezTo>
                  <a:pt x="767" y="892"/>
                  <a:pt x="773" y="888"/>
                  <a:pt x="772" y="879"/>
                </a:cubicBezTo>
                <a:cubicBezTo>
                  <a:pt x="768" y="878"/>
                  <a:pt x="766" y="877"/>
                  <a:pt x="763" y="876"/>
                </a:cubicBezTo>
                <a:close/>
                <a:moveTo>
                  <a:pt x="908" y="883"/>
                </a:moveTo>
                <a:cubicBezTo>
                  <a:pt x="906" y="887"/>
                  <a:pt x="908" y="892"/>
                  <a:pt x="911" y="894"/>
                </a:cubicBezTo>
                <a:cubicBezTo>
                  <a:pt x="915" y="889"/>
                  <a:pt x="910" y="882"/>
                  <a:pt x="910" y="877"/>
                </a:cubicBezTo>
                <a:cubicBezTo>
                  <a:pt x="907" y="877"/>
                  <a:pt x="906" y="876"/>
                  <a:pt x="904" y="876"/>
                </a:cubicBezTo>
                <a:cubicBezTo>
                  <a:pt x="904" y="880"/>
                  <a:pt x="906" y="883"/>
                  <a:pt x="908" y="883"/>
                </a:cubicBezTo>
                <a:close/>
                <a:moveTo>
                  <a:pt x="874" y="892"/>
                </a:moveTo>
                <a:cubicBezTo>
                  <a:pt x="873" y="892"/>
                  <a:pt x="873" y="891"/>
                  <a:pt x="872" y="891"/>
                </a:cubicBezTo>
                <a:cubicBezTo>
                  <a:pt x="871" y="893"/>
                  <a:pt x="869" y="895"/>
                  <a:pt x="868" y="897"/>
                </a:cubicBezTo>
                <a:cubicBezTo>
                  <a:pt x="874" y="901"/>
                  <a:pt x="877" y="912"/>
                  <a:pt x="889" y="908"/>
                </a:cubicBezTo>
                <a:cubicBezTo>
                  <a:pt x="890" y="896"/>
                  <a:pt x="887" y="888"/>
                  <a:pt x="886" y="877"/>
                </a:cubicBezTo>
                <a:cubicBezTo>
                  <a:pt x="878" y="879"/>
                  <a:pt x="876" y="886"/>
                  <a:pt x="874" y="892"/>
                </a:cubicBezTo>
                <a:close/>
                <a:moveTo>
                  <a:pt x="898" y="896"/>
                </a:moveTo>
                <a:cubicBezTo>
                  <a:pt x="898" y="889"/>
                  <a:pt x="899" y="881"/>
                  <a:pt x="898" y="877"/>
                </a:cubicBezTo>
                <a:cubicBezTo>
                  <a:pt x="896" y="877"/>
                  <a:pt x="894" y="877"/>
                  <a:pt x="892" y="877"/>
                </a:cubicBezTo>
                <a:cubicBezTo>
                  <a:pt x="894" y="884"/>
                  <a:pt x="895" y="891"/>
                  <a:pt x="898" y="896"/>
                </a:cubicBezTo>
                <a:close/>
                <a:moveTo>
                  <a:pt x="848" y="878"/>
                </a:moveTo>
                <a:cubicBezTo>
                  <a:pt x="854" y="884"/>
                  <a:pt x="859" y="891"/>
                  <a:pt x="867" y="895"/>
                </a:cubicBezTo>
                <a:cubicBezTo>
                  <a:pt x="870" y="889"/>
                  <a:pt x="878" y="884"/>
                  <a:pt x="878" y="877"/>
                </a:cubicBezTo>
                <a:cubicBezTo>
                  <a:pt x="868" y="877"/>
                  <a:pt x="859" y="879"/>
                  <a:pt x="848" y="878"/>
                </a:cubicBezTo>
                <a:close/>
                <a:moveTo>
                  <a:pt x="790" y="899"/>
                </a:moveTo>
                <a:cubicBezTo>
                  <a:pt x="784" y="902"/>
                  <a:pt x="780" y="907"/>
                  <a:pt x="775" y="913"/>
                </a:cubicBezTo>
                <a:cubicBezTo>
                  <a:pt x="784" y="917"/>
                  <a:pt x="801" y="912"/>
                  <a:pt x="807" y="914"/>
                </a:cubicBezTo>
                <a:cubicBezTo>
                  <a:pt x="814" y="904"/>
                  <a:pt x="823" y="897"/>
                  <a:pt x="831" y="888"/>
                </a:cubicBezTo>
                <a:cubicBezTo>
                  <a:pt x="829" y="882"/>
                  <a:pt x="820" y="875"/>
                  <a:pt x="808" y="879"/>
                </a:cubicBezTo>
                <a:cubicBezTo>
                  <a:pt x="802" y="884"/>
                  <a:pt x="796" y="890"/>
                  <a:pt x="791" y="896"/>
                </a:cubicBezTo>
                <a:cubicBezTo>
                  <a:pt x="791" y="900"/>
                  <a:pt x="797" y="902"/>
                  <a:pt x="796" y="905"/>
                </a:cubicBezTo>
                <a:cubicBezTo>
                  <a:pt x="792" y="904"/>
                  <a:pt x="793" y="900"/>
                  <a:pt x="790" y="899"/>
                </a:cubicBezTo>
                <a:close/>
                <a:moveTo>
                  <a:pt x="833" y="885"/>
                </a:moveTo>
                <a:cubicBezTo>
                  <a:pt x="836" y="884"/>
                  <a:pt x="836" y="880"/>
                  <a:pt x="840" y="880"/>
                </a:cubicBezTo>
                <a:cubicBezTo>
                  <a:pt x="840" y="884"/>
                  <a:pt x="835" y="884"/>
                  <a:pt x="835" y="888"/>
                </a:cubicBezTo>
                <a:cubicBezTo>
                  <a:pt x="842" y="895"/>
                  <a:pt x="849" y="901"/>
                  <a:pt x="857" y="907"/>
                </a:cubicBezTo>
                <a:cubicBezTo>
                  <a:pt x="860" y="905"/>
                  <a:pt x="862" y="901"/>
                  <a:pt x="864" y="899"/>
                </a:cubicBezTo>
                <a:cubicBezTo>
                  <a:pt x="854" y="889"/>
                  <a:pt x="848" y="875"/>
                  <a:pt x="827" y="878"/>
                </a:cubicBezTo>
                <a:cubicBezTo>
                  <a:pt x="827" y="882"/>
                  <a:pt x="830" y="883"/>
                  <a:pt x="833" y="885"/>
                </a:cubicBezTo>
                <a:close/>
                <a:moveTo>
                  <a:pt x="789" y="893"/>
                </a:moveTo>
                <a:cubicBezTo>
                  <a:pt x="794" y="888"/>
                  <a:pt x="799" y="884"/>
                  <a:pt x="803" y="879"/>
                </a:cubicBezTo>
                <a:cubicBezTo>
                  <a:pt x="795" y="878"/>
                  <a:pt x="787" y="879"/>
                  <a:pt x="779" y="879"/>
                </a:cubicBezTo>
                <a:cubicBezTo>
                  <a:pt x="775" y="885"/>
                  <a:pt x="777" y="899"/>
                  <a:pt x="775" y="907"/>
                </a:cubicBezTo>
                <a:cubicBezTo>
                  <a:pt x="779" y="903"/>
                  <a:pt x="784" y="899"/>
                  <a:pt x="787" y="894"/>
                </a:cubicBezTo>
                <a:cubicBezTo>
                  <a:pt x="784" y="890"/>
                  <a:pt x="780" y="887"/>
                  <a:pt x="779" y="883"/>
                </a:cubicBezTo>
                <a:cubicBezTo>
                  <a:pt x="784" y="884"/>
                  <a:pt x="784" y="892"/>
                  <a:pt x="789" y="893"/>
                </a:cubicBezTo>
                <a:close/>
                <a:moveTo>
                  <a:pt x="1193" y="881"/>
                </a:moveTo>
                <a:cubicBezTo>
                  <a:pt x="1188" y="881"/>
                  <a:pt x="1186" y="879"/>
                  <a:pt x="1180" y="879"/>
                </a:cubicBezTo>
                <a:cubicBezTo>
                  <a:pt x="1179" y="881"/>
                  <a:pt x="1177" y="884"/>
                  <a:pt x="1180" y="886"/>
                </a:cubicBezTo>
                <a:cubicBezTo>
                  <a:pt x="1182" y="885"/>
                  <a:pt x="1182" y="883"/>
                  <a:pt x="1185" y="883"/>
                </a:cubicBezTo>
                <a:cubicBezTo>
                  <a:pt x="1186" y="885"/>
                  <a:pt x="1187" y="887"/>
                  <a:pt x="1185" y="888"/>
                </a:cubicBezTo>
                <a:cubicBezTo>
                  <a:pt x="1184" y="888"/>
                  <a:pt x="1180" y="887"/>
                  <a:pt x="1178" y="888"/>
                </a:cubicBezTo>
                <a:cubicBezTo>
                  <a:pt x="1178" y="892"/>
                  <a:pt x="1183" y="891"/>
                  <a:pt x="1182" y="896"/>
                </a:cubicBezTo>
                <a:cubicBezTo>
                  <a:pt x="1181" y="897"/>
                  <a:pt x="1180" y="896"/>
                  <a:pt x="1178" y="896"/>
                </a:cubicBezTo>
                <a:cubicBezTo>
                  <a:pt x="1178" y="897"/>
                  <a:pt x="1177" y="900"/>
                  <a:pt x="1178" y="901"/>
                </a:cubicBezTo>
                <a:cubicBezTo>
                  <a:pt x="1189" y="900"/>
                  <a:pt x="1195" y="902"/>
                  <a:pt x="1204" y="901"/>
                </a:cubicBezTo>
                <a:cubicBezTo>
                  <a:pt x="1205" y="895"/>
                  <a:pt x="1199" y="896"/>
                  <a:pt x="1200" y="890"/>
                </a:cubicBezTo>
                <a:cubicBezTo>
                  <a:pt x="1202" y="890"/>
                  <a:pt x="1202" y="892"/>
                  <a:pt x="1204" y="892"/>
                </a:cubicBezTo>
                <a:cubicBezTo>
                  <a:pt x="1205" y="889"/>
                  <a:pt x="1203" y="888"/>
                  <a:pt x="1202" y="886"/>
                </a:cubicBezTo>
                <a:cubicBezTo>
                  <a:pt x="1203" y="885"/>
                  <a:pt x="1203" y="883"/>
                  <a:pt x="1203" y="881"/>
                </a:cubicBezTo>
                <a:cubicBezTo>
                  <a:pt x="1200" y="880"/>
                  <a:pt x="1194" y="876"/>
                  <a:pt x="1193" y="881"/>
                </a:cubicBezTo>
                <a:close/>
                <a:moveTo>
                  <a:pt x="757" y="890"/>
                </a:moveTo>
                <a:cubicBezTo>
                  <a:pt x="760" y="891"/>
                  <a:pt x="759" y="886"/>
                  <a:pt x="758" y="886"/>
                </a:cubicBezTo>
                <a:cubicBezTo>
                  <a:pt x="758" y="888"/>
                  <a:pt x="756" y="888"/>
                  <a:pt x="757" y="890"/>
                </a:cubicBezTo>
                <a:close/>
                <a:moveTo>
                  <a:pt x="833" y="890"/>
                </a:moveTo>
                <a:cubicBezTo>
                  <a:pt x="812" y="909"/>
                  <a:pt x="794" y="930"/>
                  <a:pt x="774" y="950"/>
                </a:cubicBezTo>
                <a:cubicBezTo>
                  <a:pt x="811" y="948"/>
                  <a:pt x="851" y="950"/>
                  <a:pt x="895" y="948"/>
                </a:cubicBezTo>
                <a:cubicBezTo>
                  <a:pt x="873" y="930"/>
                  <a:pt x="854" y="908"/>
                  <a:pt x="833" y="890"/>
                </a:cubicBezTo>
                <a:close/>
                <a:moveTo>
                  <a:pt x="904" y="894"/>
                </a:moveTo>
                <a:cubicBezTo>
                  <a:pt x="906" y="893"/>
                  <a:pt x="905" y="889"/>
                  <a:pt x="903" y="890"/>
                </a:cubicBezTo>
                <a:cubicBezTo>
                  <a:pt x="903" y="891"/>
                  <a:pt x="901" y="895"/>
                  <a:pt x="904" y="894"/>
                </a:cubicBezTo>
                <a:close/>
                <a:moveTo>
                  <a:pt x="745" y="901"/>
                </a:moveTo>
                <a:cubicBezTo>
                  <a:pt x="748" y="900"/>
                  <a:pt x="751" y="897"/>
                  <a:pt x="751" y="892"/>
                </a:cubicBezTo>
                <a:cubicBezTo>
                  <a:pt x="743" y="889"/>
                  <a:pt x="744" y="898"/>
                  <a:pt x="745" y="901"/>
                </a:cubicBezTo>
                <a:close/>
                <a:moveTo>
                  <a:pt x="772" y="896"/>
                </a:moveTo>
                <a:cubicBezTo>
                  <a:pt x="771" y="895"/>
                  <a:pt x="773" y="892"/>
                  <a:pt x="771" y="892"/>
                </a:cubicBezTo>
                <a:cubicBezTo>
                  <a:pt x="771" y="894"/>
                  <a:pt x="769" y="897"/>
                  <a:pt x="772" y="896"/>
                </a:cubicBezTo>
                <a:close/>
                <a:moveTo>
                  <a:pt x="749" y="910"/>
                </a:moveTo>
                <a:cubicBezTo>
                  <a:pt x="752" y="912"/>
                  <a:pt x="755" y="910"/>
                  <a:pt x="760" y="911"/>
                </a:cubicBezTo>
                <a:cubicBezTo>
                  <a:pt x="761" y="906"/>
                  <a:pt x="760" y="897"/>
                  <a:pt x="758" y="893"/>
                </a:cubicBezTo>
                <a:cubicBezTo>
                  <a:pt x="752" y="896"/>
                  <a:pt x="752" y="904"/>
                  <a:pt x="749" y="910"/>
                </a:cubicBezTo>
                <a:close/>
                <a:moveTo>
                  <a:pt x="1267" y="894"/>
                </a:moveTo>
                <a:cubicBezTo>
                  <a:pt x="1269" y="897"/>
                  <a:pt x="1266" y="900"/>
                  <a:pt x="1270" y="901"/>
                </a:cubicBezTo>
                <a:cubicBezTo>
                  <a:pt x="1271" y="898"/>
                  <a:pt x="1269" y="896"/>
                  <a:pt x="1269" y="893"/>
                </a:cubicBezTo>
                <a:cubicBezTo>
                  <a:pt x="1268" y="894"/>
                  <a:pt x="1268" y="894"/>
                  <a:pt x="1267" y="894"/>
                </a:cubicBezTo>
                <a:close/>
                <a:moveTo>
                  <a:pt x="893" y="899"/>
                </a:moveTo>
                <a:cubicBezTo>
                  <a:pt x="896" y="900"/>
                  <a:pt x="896" y="894"/>
                  <a:pt x="893" y="895"/>
                </a:cubicBezTo>
                <a:cubicBezTo>
                  <a:pt x="893" y="896"/>
                  <a:pt x="893" y="897"/>
                  <a:pt x="893" y="899"/>
                </a:cubicBezTo>
                <a:close/>
                <a:moveTo>
                  <a:pt x="904" y="901"/>
                </a:moveTo>
                <a:cubicBezTo>
                  <a:pt x="900" y="901"/>
                  <a:pt x="902" y="908"/>
                  <a:pt x="902" y="912"/>
                </a:cubicBezTo>
                <a:cubicBezTo>
                  <a:pt x="904" y="913"/>
                  <a:pt x="911" y="914"/>
                  <a:pt x="911" y="911"/>
                </a:cubicBezTo>
                <a:cubicBezTo>
                  <a:pt x="910" y="907"/>
                  <a:pt x="907" y="904"/>
                  <a:pt x="905" y="901"/>
                </a:cubicBezTo>
                <a:cubicBezTo>
                  <a:pt x="906" y="900"/>
                  <a:pt x="907" y="903"/>
                  <a:pt x="908" y="901"/>
                </a:cubicBezTo>
                <a:cubicBezTo>
                  <a:pt x="906" y="900"/>
                  <a:pt x="907" y="896"/>
                  <a:pt x="905" y="895"/>
                </a:cubicBezTo>
                <a:cubicBezTo>
                  <a:pt x="904" y="895"/>
                  <a:pt x="904" y="895"/>
                  <a:pt x="903" y="895"/>
                </a:cubicBezTo>
                <a:cubicBezTo>
                  <a:pt x="903" y="898"/>
                  <a:pt x="904" y="899"/>
                  <a:pt x="904" y="901"/>
                </a:cubicBezTo>
                <a:close/>
                <a:moveTo>
                  <a:pt x="913" y="901"/>
                </a:moveTo>
                <a:cubicBezTo>
                  <a:pt x="912" y="899"/>
                  <a:pt x="914" y="895"/>
                  <a:pt x="911" y="896"/>
                </a:cubicBezTo>
                <a:cubicBezTo>
                  <a:pt x="911" y="898"/>
                  <a:pt x="910" y="901"/>
                  <a:pt x="913" y="901"/>
                </a:cubicBezTo>
                <a:close/>
                <a:moveTo>
                  <a:pt x="770" y="905"/>
                </a:moveTo>
                <a:cubicBezTo>
                  <a:pt x="770" y="905"/>
                  <a:pt x="772" y="899"/>
                  <a:pt x="769" y="900"/>
                </a:cubicBezTo>
                <a:cubicBezTo>
                  <a:pt x="770" y="902"/>
                  <a:pt x="768" y="905"/>
                  <a:pt x="770" y="905"/>
                </a:cubicBezTo>
                <a:close/>
                <a:moveTo>
                  <a:pt x="860" y="908"/>
                </a:moveTo>
                <a:cubicBezTo>
                  <a:pt x="865" y="909"/>
                  <a:pt x="870" y="909"/>
                  <a:pt x="875" y="909"/>
                </a:cubicBezTo>
                <a:cubicBezTo>
                  <a:pt x="873" y="905"/>
                  <a:pt x="869" y="903"/>
                  <a:pt x="865" y="900"/>
                </a:cubicBezTo>
                <a:cubicBezTo>
                  <a:pt x="864" y="903"/>
                  <a:pt x="861" y="904"/>
                  <a:pt x="860" y="908"/>
                </a:cubicBezTo>
                <a:close/>
                <a:moveTo>
                  <a:pt x="741" y="905"/>
                </a:moveTo>
                <a:cubicBezTo>
                  <a:pt x="743" y="906"/>
                  <a:pt x="744" y="900"/>
                  <a:pt x="742" y="901"/>
                </a:cubicBezTo>
                <a:cubicBezTo>
                  <a:pt x="742" y="902"/>
                  <a:pt x="741" y="903"/>
                  <a:pt x="741" y="905"/>
                </a:cubicBezTo>
                <a:close/>
                <a:moveTo>
                  <a:pt x="898" y="909"/>
                </a:moveTo>
                <a:cubicBezTo>
                  <a:pt x="899" y="907"/>
                  <a:pt x="897" y="903"/>
                  <a:pt x="896" y="901"/>
                </a:cubicBezTo>
                <a:cubicBezTo>
                  <a:pt x="894" y="903"/>
                  <a:pt x="893" y="910"/>
                  <a:pt x="898" y="909"/>
                </a:cubicBezTo>
                <a:close/>
                <a:moveTo>
                  <a:pt x="1203" y="921"/>
                </a:moveTo>
                <a:cubicBezTo>
                  <a:pt x="1200" y="915"/>
                  <a:pt x="1196" y="909"/>
                  <a:pt x="1191" y="905"/>
                </a:cubicBezTo>
                <a:cubicBezTo>
                  <a:pt x="1187" y="907"/>
                  <a:pt x="1182" y="903"/>
                  <a:pt x="1177" y="905"/>
                </a:cubicBezTo>
                <a:cubicBezTo>
                  <a:pt x="1177" y="906"/>
                  <a:pt x="1177" y="907"/>
                  <a:pt x="1177" y="908"/>
                </a:cubicBezTo>
                <a:cubicBezTo>
                  <a:pt x="1180" y="909"/>
                  <a:pt x="1186" y="907"/>
                  <a:pt x="1187" y="911"/>
                </a:cubicBezTo>
                <a:cubicBezTo>
                  <a:pt x="1183" y="912"/>
                  <a:pt x="1177" y="908"/>
                  <a:pt x="1176" y="913"/>
                </a:cubicBezTo>
                <a:cubicBezTo>
                  <a:pt x="1178" y="914"/>
                  <a:pt x="1181" y="912"/>
                  <a:pt x="1183" y="915"/>
                </a:cubicBezTo>
                <a:cubicBezTo>
                  <a:pt x="1183" y="917"/>
                  <a:pt x="1182" y="919"/>
                  <a:pt x="1181" y="920"/>
                </a:cubicBezTo>
                <a:cubicBezTo>
                  <a:pt x="1181" y="918"/>
                  <a:pt x="1177" y="917"/>
                  <a:pt x="1175" y="918"/>
                </a:cubicBezTo>
                <a:cubicBezTo>
                  <a:pt x="1175" y="921"/>
                  <a:pt x="1177" y="921"/>
                  <a:pt x="1177" y="923"/>
                </a:cubicBezTo>
                <a:cubicBezTo>
                  <a:pt x="1175" y="924"/>
                  <a:pt x="1174" y="925"/>
                  <a:pt x="1174" y="929"/>
                </a:cubicBezTo>
                <a:cubicBezTo>
                  <a:pt x="1186" y="930"/>
                  <a:pt x="1198" y="929"/>
                  <a:pt x="1208" y="929"/>
                </a:cubicBezTo>
                <a:cubicBezTo>
                  <a:pt x="1209" y="924"/>
                  <a:pt x="1204" y="924"/>
                  <a:pt x="1203" y="921"/>
                </a:cubicBezTo>
                <a:close/>
                <a:moveTo>
                  <a:pt x="1196" y="905"/>
                </a:moveTo>
                <a:cubicBezTo>
                  <a:pt x="1198" y="908"/>
                  <a:pt x="1202" y="916"/>
                  <a:pt x="1207" y="912"/>
                </a:cubicBezTo>
                <a:cubicBezTo>
                  <a:pt x="1206" y="912"/>
                  <a:pt x="1206" y="911"/>
                  <a:pt x="1206" y="910"/>
                </a:cubicBezTo>
                <a:cubicBezTo>
                  <a:pt x="1203" y="911"/>
                  <a:pt x="1202" y="910"/>
                  <a:pt x="1201" y="908"/>
                </a:cubicBezTo>
                <a:cubicBezTo>
                  <a:pt x="1203" y="908"/>
                  <a:pt x="1204" y="907"/>
                  <a:pt x="1206" y="907"/>
                </a:cubicBezTo>
                <a:cubicBezTo>
                  <a:pt x="1207" y="902"/>
                  <a:pt x="1198" y="904"/>
                  <a:pt x="1196" y="905"/>
                </a:cubicBezTo>
                <a:close/>
                <a:moveTo>
                  <a:pt x="767" y="910"/>
                </a:moveTo>
                <a:cubicBezTo>
                  <a:pt x="767" y="909"/>
                  <a:pt x="769" y="909"/>
                  <a:pt x="769" y="909"/>
                </a:cubicBezTo>
                <a:cubicBezTo>
                  <a:pt x="769" y="904"/>
                  <a:pt x="763" y="908"/>
                  <a:pt x="767" y="910"/>
                </a:cubicBezTo>
                <a:close/>
                <a:moveTo>
                  <a:pt x="740" y="911"/>
                </a:moveTo>
                <a:cubicBezTo>
                  <a:pt x="743" y="911"/>
                  <a:pt x="743" y="910"/>
                  <a:pt x="743" y="907"/>
                </a:cubicBezTo>
                <a:cubicBezTo>
                  <a:pt x="742" y="907"/>
                  <a:pt x="742" y="907"/>
                  <a:pt x="741" y="907"/>
                </a:cubicBezTo>
                <a:cubicBezTo>
                  <a:pt x="741" y="909"/>
                  <a:pt x="740" y="909"/>
                  <a:pt x="740" y="911"/>
                </a:cubicBezTo>
                <a:close/>
                <a:moveTo>
                  <a:pt x="885" y="918"/>
                </a:moveTo>
                <a:cubicBezTo>
                  <a:pt x="884" y="910"/>
                  <a:pt x="870" y="911"/>
                  <a:pt x="861" y="912"/>
                </a:cubicBezTo>
                <a:cubicBezTo>
                  <a:pt x="867" y="917"/>
                  <a:pt x="871" y="924"/>
                  <a:pt x="878" y="928"/>
                </a:cubicBezTo>
                <a:cubicBezTo>
                  <a:pt x="880" y="924"/>
                  <a:pt x="885" y="922"/>
                  <a:pt x="885" y="918"/>
                </a:cubicBezTo>
                <a:close/>
                <a:moveTo>
                  <a:pt x="741" y="933"/>
                </a:moveTo>
                <a:cubicBezTo>
                  <a:pt x="737" y="935"/>
                  <a:pt x="736" y="941"/>
                  <a:pt x="734" y="946"/>
                </a:cubicBezTo>
                <a:cubicBezTo>
                  <a:pt x="744" y="938"/>
                  <a:pt x="751" y="928"/>
                  <a:pt x="761" y="920"/>
                </a:cubicBezTo>
                <a:cubicBezTo>
                  <a:pt x="761" y="918"/>
                  <a:pt x="761" y="915"/>
                  <a:pt x="760" y="914"/>
                </a:cubicBezTo>
                <a:cubicBezTo>
                  <a:pt x="758" y="914"/>
                  <a:pt x="753" y="914"/>
                  <a:pt x="748" y="914"/>
                </a:cubicBezTo>
                <a:cubicBezTo>
                  <a:pt x="745" y="919"/>
                  <a:pt x="742" y="924"/>
                  <a:pt x="741" y="933"/>
                </a:cubicBezTo>
                <a:close/>
                <a:moveTo>
                  <a:pt x="737" y="927"/>
                </a:moveTo>
                <a:cubicBezTo>
                  <a:pt x="740" y="924"/>
                  <a:pt x="740" y="918"/>
                  <a:pt x="742" y="914"/>
                </a:cubicBezTo>
                <a:cubicBezTo>
                  <a:pt x="742" y="914"/>
                  <a:pt x="741" y="914"/>
                  <a:pt x="740" y="914"/>
                </a:cubicBezTo>
                <a:cubicBezTo>
                  <a:pt x="738" y="916"/>
                  <a:pt x="736" y="921"/>
                  <a:pt x="737" y="927"/>
                </a:cubicBezTo>
                <a:close/>
                <a:moveTo>
                  <a:pt x="902" y="916"/>
                </a:moveTo>
                <a:cubicBezTo>
                  <a:pt x="901" y="922"/>
                  <a:pt x="900" y="934"/>
                  <a:pt x="909" y="932"/>
                </a:cubicBezTo>
                <a:cubicBezTo>
                  <a:pt x="912" y="939"/>
                  <a:pt x="918" y="945"/>
                  <a:pt x="924" y="947"/>
                </a:cubicBezTo>
                <a:cubicBezTo>
                  <a:pt x="919" y="937"/>
                  <a:pt x="916" y="926"/>
                  <a:pt x="912" y="916"/>
                </a:cubicBezTo>
                <a:cubicBezTo>
                  <a:pt x="908" y="917"/>
                  <a:pt x="906" y="915"/>
                  <a:pt x="902" y="916"/>
                </a:cubicBezTo>
                <a:close/>
                <a:moveTo>
                  <a:pt x="1267" y="922"/>
                </a:moveTo>
                <a:cubicBezTo>
                  <a:pt x="1268" y="922"/>
                  <a:pt x="1271" y="921"/>
                  <a:pt x="1271" y="922"/>
                </a:cubicBezTo>
                <a:cubicBezTo>
                  <a:pt x="1270" y="924"/>
                  <a:pt x="1269" y="924"/>
                  <a:pt x="1268" y="923"/>
                </a:cubicBezTo>
                <a:cubicBezTo>
                  <a:pt x="1268" y="924"/>
                  <a:pt x="1267" y="927"/>
                  <a:pt x="1269" y="927"/>
                </a:cubicBezTo>
                <a:cubicBezTo>
                  <a:pt x="1269" y="926"/>
                  <a:pt x="1272" y="927"/>
                  <a:pt x="1272" y="926"/>
                </a:cubicBezTo>
                <a:cubicBezTo>
                  <a:pt x="1271" y="922"/>
                  <a:pt x="1273" y="919"/>
                  <a:pt x="1271" y="917"/>
                </a:cubicBezTo>
                <a:cubicBezTo>
                  <a:pt x="1271" y="918"/>
                  <a:pt x="1270" y="919"/>
                  <a:pt x="1269" y="918"/>
                </a:cubicBezTo>
                <a:cubicBezTo>
                  <a:pt x="1269" y="917"/>
                  <a:pt x="1270" y="916"/>
                  <a:pt x="1268" y="916"/>
                </a:cubicBezTo>
                <a:cubicBezTo>
                  <a:pt x="1267" y="918"/>
                  <a:pt x="1268" y="919"/>
                  <a:pt x="1267" y="922"/>
                </a:cubicBezTo>
                <a:close/>
                <a:moveTo>
                  <a:pt x="1205" y="918"/>
                </a:moveTo>
                <a:cubicBezTo>
                  <a:pt x="1206" y="920"/>
                  <a:pt x="1207" y="921"/>
                  <a:pt x="1208" y="922"/>
                </a:cubicBezTo>
                <a:cubicBezTo>
                  <a:pt x="1210" y="919"/>
                  <a:pt x="1208" y="915"/>
                  <a:pt x="1205" y="918"/>
                </a:cubicBezTo>
                <a:close/>
                <a:moveTo>
                  <a:pt x="775" y="918"/>
                </a:moveTo>
                <a:cubicBezTo>
                  <a:pt x="776" y="924"/>
                  <a:pt x="783" y="927"/>
                  <a:pt x="783" y="932"/>
                </a:cubicBezTo>
                <a:cubicBezTo>
                  <a:pt x="778" y="930"/>
                  <a:pt x="778" y="923"/>
                  <a:pt x="773" y="920"/>
                </a:cubicBezTo>
                <a:cubicBezTo>
                  <a:pt x="773" y="925"/>
                  <a:pt x="771" y="934"/>
                  <a:pt x="773" y="937"/>
                </a:cubicBezTo>
                <a:cubicBezTo>
                  <a:pt x="770" y="938"/>
                  <a:pt x="770" y="948"/>
                  <a:pt x="771" y="950"/>
                </a:cubicBezTo>
                <a:cubicBezTo>
                  <a:pt x="775" y="945"/>
                  <a:pt x="783" y="940"/>
                  <a:pt x="783" y="933"/>
                </a:cubicBezTo>
                <a:cubicBezTo>
                  <a:pt x="784" y="933"/>
                  <a:pt x="786" y="933"/>
                  <a:pt x="788" y="933"/>
                </a:cubicBezTo>
                <a:cubicBezTo>
                  <a:pt x="791" y="928"/>
                  <a:pt x="797" y="924"/>
                  <a:pt x="801" y="918"/>
                </a:cubicBezTo>
                <a:cubicBezTo>
                  <a:pt x="792" y="917"/>
                  <a:pt x="787" y="919"/>
                  <a:pt x="775" y="918"/>
                </a:cubicBezTo>
                <a:close/>
                <a:moveTo>
                  <a:pt x="767" y="927"/>
                </a:moveTo>
                <a:cubicBezTo>
                  <a:pt x="768" y="924"/>
                  <a:pt x="768" y="921"/>
                  <a:pt x="768" y="918"/>
                </a:cubicBezTo>
                <a:cubicBezTo>
                  <a:pt x="768" y="918"/>
                  <a:pt x="767" y="918"/>
                  <a:pt x="766" y="918"/>
                </a:cubicBezTo>
                <a:cubicBezTo>
                  <a:pt x="765" y="921"/>
                  <a:pt x="765" y="925"/>
                  <a:pt x="767" y="927"/>
                </a:cubicBezTo>
                <a:close/>
                <a:moveTo>
                  <a:pt x="881" y="930"/>
                </a:moveTo>
                <a:cubicBezTo>
                  <a:pt x="884" y="929"/>
                  <a:pt x="888" y="929"/>
                  <a:pt x="893" y="929"/>
                </a:cubicBezTo>
                <a:cubicBezTo>
                  <a:pt x="894" y="923"/>
                  <a:pt x="890" y="920"/>
                  <a:pt x="885" y="920"/>
                </a:cubicBezTo>
                <a:cubicBezTo>
                  <a:pt x="885" y="925"/>
                  <a:pt x="880" y="926"/>
                  <a:pt x="881" y="930"/>
                </a:cubicBezTo>
                <a:close/>
                <a:moveTo>
                  <a:pt x="1306" y="927"/>
                </a:moveTo>
                <a:cubicBezTo>
                  <a:pt x="1307" y="924"/>
                  <a:pt x="1304" y="923"/>
                  <a:pt x="1303" y="924"/>
                </a:cubicBezTo>
                <a:cubicBezTo>
                  <a:pt x="1304" y="925"/>
                  <a:pt x="1304" y="927"/>
                  <a:pt x="1306" y="927"/>
                </a:cubicBezTo>
                <a:close/>
                <a:moveTo>
                  <a:pt x="734" y="951"/>
                </a:moveTo>
                <a:cubicBezTo>
                  <a:pt x="740" y="951"/>
                  <a:pt x="755" y="953"/>
                  <a:pt x="764" y="951"/>
                </a:cubicBezTo>
                <a:cubicBezTo>
                  <a:pt x="763" y="942"/>
                  <a:pt x="763" y="932"/>
                  <a:pt x="761" y="924"/>
                </a:cubicBezTo>
                <a:cubicBezTo>
                  <a:pt x="752" y="933"/>
                  <a:pt x="742" y="942"/>
                  <a:pt x="734" y="951"/>
                </a:cubicBezTo>
                <a:close/>
                <a:moveTo>
                  <a:pt x="1267" y="933"/>
                </a:moveTo>
                <a:cubicBezTo>
                  <a:pt x="1270" y="934"/>
                  <a:pt x="1273" y="934"/>
                  <a:pt x="1273" y="930"/>
                </a:cubicBezTo>
                <a:cubicBezTo>
                  <a:pt x="1270" y="928"/>
                  <a:pt x="1265" y="929"/>
                  <a:pt x="1267" y="933"/>
                </a:cubicBezTo>
                <a:close/>
                <a:moveTo>
                  <a:pt x="1303" y="935"/>
                </a:moveTo>
                <a:cubicBezTo>
                  <a:pt x="1304" y="935"/>
                  <a:pt x="1305" y="935"/>
                  <a:pt x="1306" y="935"/>
                </a:cubicBezTo>
                <a:cubicBezTo>
                  <a:pt x="1306" y="934"/>
                  <a:pt x="1307" y="934"/>
                  <a:pt x="1307" y="931"/>
                </a:cubicBezTo>
                <a:cubicBezTo>
                  <a:pt x="1306" y="931"/>
                  <a:pt x="1305" y="930"/>
                  <a:pt x="1303" y="931"/>
                </a:cubicBezTo>
                <a:cubicBezTo>
                  <a:pt x="1303" y="931"/>
                  <a:pt x="1303" y="933"/>
                  <a:pt x="1303" y="935"/>
                </a:cubicBezTo>
                <a:close/>
                <a:moveTo>
                  <a:pt x="895" y="945"/>
                </a:moveTo>
                <a:cubicBezTo>
                  <a:pt x="895" y="940"/>
                  <a:pt x="895" y="935"/>
                  <a:pt x="893" y="931"/>
                </a:cubicBezTo>
                <a:cubicBezTo>
                  <a:pt x="890" y="931"/>
                  <a:pt x="886" y="931"/>
                  <a:pt x="882" y="931"/>
                </a:cubicBezTo>
                <a:cubicBezTo>
                  <a:pt x="885" y="937"/>
                  <a:pt x="890" y="941"/>
                  <a:pt x="895" y="945"/>
                </a:cubicBezTo>
                <a:close/>
                <a:moveTo>
                  <a:pt x="1194" y="934"/>
                </a:moveTo>
                <a:cubicBezTo>
                  <a:pt x="1187" y="932"/>
                  <a:pt x="1178" y="929"/>
                  <a:pt x="1173" y="935"/>
                </a:cubicBezTo>
                <a:cubicBezTo>
                  <a:pt x="1173" y="937"/>
                  <a:pt x="1178" y="935"/>
                  <a:pt x="1178" y="938"/>
                </a:cubicBezTo>
                <a:cubicBezTo>
                  <a:pt x="1178" y="941"/>
                  <a:pt x="1174" y="937"/>
                  <a:pt x="1172" y="940"/>
                </a:cubicBezTo>
                <a:cubicBezTo>
                  <a:pt x="1172" y="941"/>
                  <a:pt x="1172" y="942"/>
                  <a:pt x="1172" y="943"/>
                </a:cubicBezTo>
                <a:cubicBezTo>
                  <a:pt x="1176" y="943"/>
                  <a:pt x="1179" y="941"/>
                  <a:pt x="1181" y="944"/>
                </a:cubicBezTo>
                <a:cubicBezTo>
                  <a:pt x="1181" y="947"/>
                  <a:pt x="1176" y="948"/>
                  <a:pt x="1173" y="946"/>
                </a:cubicBezTo>
                <a:cubicBezTo>
                  <a:pt x="1172" y="950"/>
                  <a:pt x="1172" y="954"/>
                  <a:pt x="1170" y="956"/>
                </a:cubicBezTo>
                <a:cubicBezTo>
                  <a:pt x="1183" y="958"/>
                  <a:pt x="1201" y="958"/>
                  <a:pt x="1214" y="955"/>
                </a:cubicBezTo>
                <a:cubicBezTo>
                  <a:pt x="1206" y="949"/>
                  <a:pt x="1199" y="943"/>
                  <a:pt x="1194" y="934"/>
                </a:cubicBezTo>
                <a:close/>
                <a:moveTo>
                  <a:pt x="1202" y="937"/>
                </a:moveTo>
                <a:cubicBezTo>
                  <a:pt x="1204" y="940"/>
                  <a:pt x="1207" y="945"/>
                  <a:pt x="1212" y="942"/>
                </a:cubicBezTo>
                <a:cubicBezTo>
                  <a:pt x="1213" y="937"/>
                  <a:pt x="1206" y="940"/>
                  <a:pt x="1205" y="937"/>
                </a:cubicBezTo>
                <a:cubicBezTo>
                  <a:pt x="1205" y="935"/>
                  <a:pt x="1209" y="936"/>
                  <a:pt x="1211" y="937"/>
                </a:cubicBezTo>
                <a:cubicBezTo>
                  <a:pt x="1211" y="935"/>
                  <a:pt x="1211" y="934"/>
                  <a:pt x="1211" y="932"/>
                </a:cubicBezTo>
                <a:cubicBezTo>
                  <a:pt x="1207" y="931"/>
                  <a:pt x="1201" y="932"/>
                  <a:pt x="1196" y="931"/>
                </a:cubicBezTo>
                <a:cubicBezTo>
                  <a:pt x="1195" y="935"/>
                  <a:pt x="1199" y="935"/>
                  <a:pt x="1202" y="937"/>
                </a:cubicBezTo>
                <a:close/>
                <a:moveTo>
                  <a:pt x="902" y="949"/>
                </a:moveTo>
                <a:cubicBezTo>
                  <a:pt x="909" y="950"/>
                  <a:pt x="915" y="952"/>
                  <a:pt x="923" y="952"/>
                </a:cubicBezTo>
                <a:cubicBezTo>
                  <a:pt x="916" y="946"/>
                  <a:pt x="910" y="939"/>
                  <a:pt x="902" y="933"/>
                </a:cubicBezTo>
                <a:cubicBezTo>
                  <a:pt x="901" y="937"/>
                  <a:pt x="902" y="946"/>
                  <a:pt x="902" y="949"/>
                </a:cubicBezTo>
                <a:close/>
                <a:moveTo>
                  <a:pt x="1267" y="939"/>
                </a:moveTo>
                <a:cubicBezTo>
                  <a:pt x="1270" y="939"/>
                  <a:pt x="1273" y="939"/>
                  <a:pt x="1273" y="937"/>
                </a:cubicBezTo>
                <a:cubicBezTo>
                  <a:pt x="1272" y="935"/>
                  <a:pt x="1267" y="936"/>
                  <a:pt x="1267" y="939"/>
                </a:cubicBezTo>
                <a:close/>
                <a:moveTo>
                  <a:pt x="1277" y="942"/>
                </a:moveTo>
                <a:cubicBezTo>
                  <a:pt x="1280" y="959"/>
                  <a:pt x="1282" y="980"/>
                  <a:pt x="1287" y="996"/>
                </a:cubicBezTo>
                <a:cubicBezTo>
                  <a:pt x="1289" y="996"/>
                  <a:pt x="1291" y="996"/>
                  <a:pt x="1293" y="996"/>
                </a:cubicBezTo>
                <a:cubicBezTo>
                  <a:pt x="1296" y="976"/>
                  <a:pt x="1297" y="958"/>
                  <a:pt x="1299" y="941"/>
                </a:cubicBezTo>
                <a:cubicBezTo>
                  <a:pt x="1293" y="942"/>
                  <a:pt x="1285" y="941"/>
                  <a:pt x="1277" y="942"/>
                </a:cubicBezTo>
                <a:close/>
                <a:moveTo>
                  <a:pt x="1266" y="942"/>
                </a:moveTo>
                <a:cubicBezTo>
                  <a:pt x="1270" y="945"/>
                  <a:pt x="1261" y="951"/>
                  <a:pt x="1268" y="953"/>
                </a:cubicBezTo>
                <a:cubicBezTo>
                  <a:pt x="1268" y="952"/>
                  <a:pt x="1267" y="949"/>
                  <a:pt x="1269" y="949"/>
                </a:cubicBezTo>
                <a:cubicBezTo>
                  <a:pt x="1275" y="948"/>
                  <a:pt x="1272" y="953"/>
                  <a:pt x="1275" y="954"/>
                </a:cubicBezTo>
                <a:cubicBezTo>
                  <a:pt x="1276" y="948"/>
                  <a:pt x="1271" y="946"/>
                  <a:pt x="1274" y="942"/>
                </a:cubicBezTo>
                <a:cubicBezTo>
                  <a:pt x="1272" y="942"/>
                  <a:pt x="1268" y="942"/>
                  <a:pt x="1266" y="942"/>
                </a:cubicBezTo>
                <a:close/>
                <a:moveTo>
                  <a:pt x="1310" y="943"/>
                </a:moveTo>
                <a:cubicBezTo>
                  <a:pt x="1313" y="953"/>
                  <a:pt x="1312" y="959"/>
                  <a:pt x="1314" y="970"/>
                </a:cubicBezTo>
                <a:cubicBezTo>
                  <a:pt x="1317" y="967"/>
                  <a:pt x="1318" y="957"/>
                  <a:pt x="1314" y="955"/>
                </a:cubicBezTo>
                <a:cubicBezTo>
                  <a:pt x="1319" y="953"/>
                  <a:pt x="1320" y="944"/>
                  <a:pt x="1317" y="941"/>
                </a:cubicBezTo>
                <a:cubicBezTo>
                  <a:pt x="1314" y="940"/>
                  <a:pt x="1312" y="942"/>
                  <a:pt x="1310" y="943"/>
                </a:cubicBezTo>
                <a:close/>
                <a:moveTo>
                  <a:pt x="1301" y="969"/>
                </a:moveTo>
                <a:cubicBezTo>
                  <a:pt x="1305" y="968"/>
                  <a:pt x="1306" y="965"/>
                  <a:pt x="1310" y="965"/>
                </a:cubicBezTo>
                <a:cubicBezTo>
                  <a:pt x="1310" y="961"/>
                  <a:pt x="1305" y="960"/>
                  <a:pt x="1306" y="955"/>
                </a:cubicBezTo>
                <a:cubicBezTo>
                  <a:pt x="1307" y="955"/>
                  <a:pt x="1308" y="957"/>
                  <a:pt x="1310" y="957"/>
                </a:cubicBezTo>
                <a:cubicBezTo>
                  <a:pt x="1310" y="953"/>
                  <a:pt x="1307" y="950"/>
                  <a:pt x="1304" y="948"/>
                </a:cubicBezTo>
                <a:cubicBezTo>
                  <a:pt x="1305" y="948"/>
                  <a:pt x="1305" y="947"/>
                  <a:pt x="1305" y="946"/>
                </a:cubicBezTo>
                <a:cubicBezTo>
                  <a:pt x="1307" y="946"/>
                  <a:pt x="1306" y="947"/>
                  <a:pt x="1308" y="946"/>
                </a:cubicBezTo>
                <a:cubicBezTo>
                  <a:pt x="1308" y="945"/>
                  <a:pt x="1308" y="944"/>
                  <a:pt x="1308" y="943"/>
                </a:cubicBezTo>
                <a:cubicBezTo>
                  <a:pt x="1305" y="943"/>
                  <a:pt x="1304" y="942"/>
                  <a:pt x="1303" y="942"/>
                </a:cubicBezTo>
                <a:cubicBezTo>
                  <a:pt x="1304" y="949"/>
                  <a:pt x="1299" y="960"/>
                  <a:pt x="1301" y="969"/>
                </a:cubicBezTo>
                <a:close/>
                <a:moveTo>
                  <a:pt x="1213" y="950"/>
                </a:moveTo>
                <a:cubicBezTo>
                  <a:pt x="1213" y="947"/>
                  <a:pt x="1212" y="945"/>
                  <a:pt x="1209" y="946"/>
                </a:cubicBezTo>
                <a:cubicBezTo>
                  <a:pt x="1209" y="949"/>
                  <a:pt x="1211" y="949"/>
                  <a:pt x="1213" y="950"/>
                </a:cubicBezTo>
                <a:close/>
                <a:moveTo>
                  <a:pt x="1321" y="962"/>
                </a:moveTo>
                <a:cubicBezTo>
                  <a:pt x="1326" y="961"/>
                  <a:pt x="1322" y="952"/>
                  <a:pt x="1321" y="950"/>
                </a:cubicBezTo>
                <a:cubicBezTo>
                  <a:pt x="1321" y="955"/>
                  <a:pt x="1320" y="959"/>
                  <a:pt x="1321" y="962"/>
                </a:cubicBezTo>
                <a:close/>
                <a:moveTo>
                  <a:pt x="1275" y="956"/>
                </a:moveTo>
                <a:cubicBezTo>
                  <a:pt x="1273" y="956"/>
                  <a:pt x="1269" y="952"/>
                  <a:pt x="1265" y="956"/>
                </a:cubicBezTo>
                <a:cubicBezTo>
                  <a:pt x="1266" y="961"/>
                  <a:pt x="1261" y="965"/>
                  <a:pt x="1265" y="968"/>
                </a:cubicBezTo>
                <a:cubicBezTo>
                  <a:pt x="1264" y="966"/>
                  <a:pt x="1268" y="966"/>
                  <a:pt x="1267" y="968"/>
                </a:cubicBezTo>
                <a:cubicBezTo>
                  <a:pt x="1266" y="970"/>
                  <a:pt x="1264" y="967"/>
                  <a:pt x="1263" y="969"/>
                </a:cubicBezTo>
                <a:cubicBezTo>
                  <a:pt x="1264" y="976"/>
                  <a:pt x="1264" y="981"/>
                  <a:pt x="1262" y="985"/>
                </a:cubicBezTo>
                <a:cubicBezTo>
                  <a:pt x="1264" y="985"/>
                  <a:pt x="1266" y="982"/>
                  <a:pt x="1267" y="985"/>
                </a:cubicBezTo>
                <a:cubicBezTo>
                  <a:pt x="1266" y="987"/>
                  <a:pt x="1264" y="988"/>
                  <a:pt x="1262" y="987"/>
                </a:cubicBezTo>
                <a:cubicBezTo>
                  <a:pt x="1262" y="991"/>
                  <a:pt x="1261" y="992"/>
                  <a:pt x="1261" y="995"/>
                </a:cubicBezTo>
                <a:cubicBezTo>
                  <a:pt x="1269" y="994"/>
                  <a:pt x="1275" y="995"/>
                  <a:pt x="1282" y="994"/>
                </a:cubicBezTo>
                <a:cubicBezTo>
                  <a:pt x="1279" y="992"/>
                  <a:pt x="1280" y="990"/>
                  <a:pt x="1279" y="987"/>
                </a:cubicBezTo>
                <a:cubicBezTo>
                  <a:pt x="1277" y="989"/>
                  <a:pt x="1273" y="984"/>
                  <a:pt x="1273" y="981"/>
                </a:cubicBezTo>
                <a:cubicBezTo>
                  <a:pt x="1270" y="981"/>
                  <a:pt x="1268" y="980"/>
                  <a:pt x="1268" y="977"/>
                </a:cubicBezTo>
                <a:cubicBezTo>
                  <a:pt x="1270" y="977"/>
                  <a:pt x="1274" y="977"/>
                  <a:pt x="1276" y="978"/>
                </a:cubicBezTo>
                <a:cubicBezTo>
                  <a:pt x="1275" y="979"/>
                  <a:pt x="1273" y="978"/>
                  <a:pt x="1273" y="981"/>
                </a:cubicBezTo>
                <a:cubicBezTo>
                  <a:pt x="1275" y="981"/>
                  <a:pt x="1277" y="984"/>
                  <a:pt x="1280" y="985"/>
                </a:cubicBezTo>
                <a:cubicBezTo>
                  <a:pt x="1281" y="982"/>
                  <a:pt x="1277" y="984"/>
                  <a:pt x="1277" y="983"/>
                </a:cubicBezTo>
                <a:cubicBezTo>
                  <a:pt x="1281" y="977"/>
                  <a:pt x="1275" y="972"/>
                  <a:pt x="1273" y="968"/>
                </a:cubicBezTo>
                <a:cubicBezTo>
                  <a:pt x="1274" y="967"/>
                  <a:pt x="1274" y="967"/>
                  <a:pt x="1275" y="966"/>
                </a:cubicBezTo>
                <a:cubicBezTo>
                  <a:pt x="1276" y="966"/>
                  <a:pt x="1276" y="967"/>
                  <a:pt x="1277" y="967"/>
                </a:cubicBezTo>
                <a:cubicBezTo>
                  <a:pt x="1276" y="964"/>
                  <a:pt x="1276" y="957"/>
                  <a:pt x="1275" y="956"/>
                </a:cubicBezTo>
                <a:close/>
                <a:moveTo>
                  <a:pt x="731" y="957"/>
                </a:moveTo>
                <a:cubicBezTo>
                  <a:pt x="730" y="964"/>
                  <a:pt x="732" y="968"/>
                  <a:pt x="734" y="972"/>
                </a:cubicBezTo>
                <a:cubicBezTo>
                  <a:pt x="737" y="973"/>
                  <a:pt x="736" y="973"/>
                  <a:pt x="740" y="972"/>
                </a:cubicBezTo>
                <a:cubicBezTo>
                  <a:pt x="741" y="970"/>
                  <a:pt x="742" y="969"/>
                  <a:pt x="742" y="965"/>
                </a:cubicBezTo>
                <a:cubicBezTo>
                  <a:pt x="740" y="963"/>
                  <a:pt x="733" y="961"/>
                  <a:pt x="734" y="957"/>
                </a:cubicBezTo>
                <a:cubicBezTo>
                  <a:pt x="739" y="957"/>
                  <a:pt x="738" y="963"/>
                  <a:pt x="743" y="963"/>
                </a:cubicBezTo>
                <a:cubicBezTo>
                  <a:pt x="744" y="961"/>
                  <a:pt x="745" y="959"/>
                  <a:pt x="745" y="956"/>
                </a:cubicBezTo>
                <a:cubicBezTo>
                  <a:pt x="741" y="955"/>
                  <a:pt x="733" y="954"/>
                  <a:pt x="731" y="957"/>
                </a:cubicBezTo>
                <a:close/>
                <a:moveTo>
                  <a:pt x="903" y="957"/>
                </a:moveTo>
                <a:cubicBezTo>
                  <a:pt x="903" y="962"/>
                  <a:pt x="908" y="963"/>
                  <a:pt x="907" y="970"/>
                </a:cubicBezTo>
                <a:cubicBezTo>
                  <a:pt x="914" y="969"/>
                  <a:pt x="913" y="960"/>
                  <a:pt x="911" y="956"/>
                </a:cubicBezTo>
                <a:cubicBezTo>
                  <a:pt x="907" y="956"/>
                  <a:pt x="905" y="956"/>
                  <a:pt x="903" y="957"/>
                </a:cubicBezTo>
                <a:close/>
                <a:moveTo>
                  <a:pt x="920" y="961"/>
                </a:moveTo>
                <a:cubicBezTo>
                  <a:pt x="921" y="959"/>
                  <a:pt x="924" y="959"/>
                  <a:pt x="924" y="956"/>
                </a:cubicBezTo>
                <a:cubicBezTo>
                  <a:pt x="922" y="956"/>
                  <a:pt x="919" y="956"/>
                  <a:pt x="917" y="956"/>
                </a:cubicBezTo>
                <a:cubicBezTo>
                  <a:pt x="917" y="959"/>
                  <a:pt x="918" y="961"/>
                  <a:pt x="920" y="961"/>
                </a:cubicBezTo>
                <a:close/>
                <a:moveTo>
                  <a:pt x="757" y="974"/>
                </a:moveTo>
                <a:cubicBezTo>
                  <a:pt x="760" y="969"/>
                  <a:pt x="761" y="962"/>
                  <a:pt x="764" y="958"/>
                </a:cubicBezTo>
                <a:cubicBezTo>
                  <a:pt x="761" y="957"/>
                  <a:pt x="755" y="958"/>
                  <a:pt x="751" y="957"/>
                </a:cubicBezTo>
                <a:cubicBezTo>
                  <a:pt x="751" y="962"/>
                  <a:pt x="750" y="974"/>
                  <a:pt x="757" y="974"/>
                </a:cubicBezTo>
                <a:close/>
                <a:moveTo>
                  <a:pt x="832" y="971"/>
                </a:moveTo>
                <a:cubicBezTo>
                  <a:pt x="835" y="967"/>
                  <a:pt x="841" y="961"/>
                  <a:pt x="842" y="957"/>
                </a:cubicBezTo>
                <a:cubicBezTo>
                  <a:pt x="835" y="957"/>
                  <a:pt x="826" y="958"/>
                  <a:pt x="820" y="957"/>
                </a:cubicBezTo>
                <a:cubicBezTo>
                  <a:pt x="823" y="963"/>
                  <a:pt x="827" y="967"/>
                  <a:pt x="832" y="971"/>
                </a:cubicBezTo>
                <a:close/>
                <a:moveTo>
                  <a:pt x="851" y="957"/>
                </a:moveTo>
                <a:cubicBezTo>
                  <a:pt x="856" y="964"/>
                  <a:pt x="861" y="970"/>
                  <a:pt x="867" y="975"/>
                </a:cubicBezTo>
                <a:cubicBezTo>
                  <a:pt x="875" y="970"/>
                  <a:pt x="882" y="964"/>
                  <a:pt x="889" y="957"/>
                </a:cubicBezTo>
                <a:cubicBezTo>
                  <a:pt x="878" y="957"/>
                  <a:pt x="863" y="958"/>
                  <a:pt x="851" y="957"/>
                </a:cubicBezTo>
                <a:close/>
                <a:moveTo>
                  <a:pt x="878" y="971"/>
                </a:moveTo>
                <a:cubicBezTo>
                  <a:pt x="885" y="971"/>
                  <a:pt x="892" y="971"/>
                  <a:pt x="899" y="971"/>
                </a:cubicBezTo>
                <a:cubicBezTo>
                  <a:pt x="898" y="966"/>
                  <a:pt x="899" y="960"/>
                  <a:pt x="897" y="957"/>
                </a:cubicBezTo>
                <a:cubicBezTo>
                  <a:pt x="889" y="960"/>
                  <a:pt x="884" y="965"/>
                  <a:pt x="878" y="971"/>
                </a:cubicBezTo>
                <a:close/>
                <a:moveTo>
                  <a:pt x="771" y="959"/>
                </a:moveTo>
                <a:cubicBezTo>
                  <a:pt x="780" y="962"/>
                  <a:pt x="783" y="971"/>
                  <a:pt x="793" y="974"/>
                </a:cubicBezTo>
                <a:cubicBezTo>
                  <a:pt x="798" y="968"/>
                  <a:pt x="802" y="963"/>
                  <a:pt x="807" y="957"/>
                </a:cubicBezTo>
                <a:cubicBezTo>
                  <a:pt x="795" y="958"/>
                  <a:pt x="780" y="956"/>
                  <a:pt x="771" y="959"/>
                </a:cubicBezTo>
                <a:close/>
                <a:moveTo>
                  <a:pt x="811" y="957"/>
                </a:moveTo>
                <a:cubicBezTo>
                  <a:pt x="805" y="963"/>
                  <a:pt x="799" y="972"/>
                  <a:pt x="795" y="977"/>
                </a:cubicBezTo>
                <a:cubicBezTo>
                  <a:pt x="802" y="982"/>
                  <a:pt x="808" y="988"/>
                  <a:pt x="816" y="992"/>
                </a:cubicBezTo>
                <a:cubicBezTo>
                  <a:pt x="820" y="986"/>
                  <a:pt x="826" y="981"/>
                  <a:pt x="829" y="974"/>
                </a:cubicBezTo>
                <a:cubicBezTo>
                  <a:pt x="825" y="968"/>
                  <a:pt x="820" y="963"/>
                  <a:pt x="816" y="957"/>
                </a:cubicBezTo>
                <a:cubicBezTo>
                  <a:pt x="815" y="958"/>
                  <a:pt x="811" y="957"/>
                  <a:pt x="811" y="957"/>
                </a:cubicBezTo>
                <a:close/>
                <a:moveTo>
                  <a:pt x="846" y="958"/>
                </a:moveTo>
                <a:cubicBezTo>
                  <a:pt x="843" y="963"/>
                  <a:pt x="834" y="968"/>
                  <a:pt x="834" y="974"/>
                </a:cubicBezTo>
                <a:cubicBezTo>
                  <a:pt x="834" y="981"/>
                  <a:pt x="844" y="985"/>
                  <a:pt x="848" y="991"/>
                </a:cubicBezTo>
                <a:cubicBezTo>
                  <a:pt x="853" y="987"/>
                  <a:pt x="859" y="982"/>
                  <a:pt x="864" y="978"/>
                </a:cubicBezTo>
                <a:cubicBezTo>
                  <a:pt x="858" y="971"/>
                  <a:pt x="853" y="963"/>
                  <a:pt x="846" y="958"/>
                </a:cubicBezTo>
                <a:close/>
                <a:moveTo>
                  <a:pt x="920" y="962"/>
                </a:moveTo>
                <a:cubicBezTo>
                  <a:pt x="921" y="966"/>
                  <a:pt x="921" y="970"/>
                  <a:pt x="922" y="973"/>
                </a:cubicBezTo>
                <a:cubicBezTo>
                  <a:pt x="924" y="973"/>
                  <a:pt x="925" y="973"/>
                  <a:pt x="927" y="972"/>
                </a:cubicBezTo>
                <a:cubicBezTo>
                  <a:pt x="925" y="969"/>
                  <a:pt x="929" y="959"/>
                  <a:pt x="924" y="958"/>
                </a:cubicBezTo>
                <a:cubicBezTo>
                  <a:pt x="925" y="961"/>
                  <a:pt x="921" y="960"/>
                  <a:pt x="920" y="962"/>
                </a:cubicBezTo>
                <a:close/>
                <a:moveTo>
                  <a:pt x="768" y="974"/>
                </a:moveTo>
                <a:cubicBezTo>
                  <a:pt x="772" y="974"/>
                  <a:pt x="784" y="975"/>
                  <a:pt x="786" y="974"/>
                </a:cubicBezTo>
                <a:cubicBezTo>
                  <a:pt x="781" y="968"/>
                  <a:pt x="775" y="964"/>
                  <a:pt x="769" y="960"/>
                </a:cubicBezTo>
                <a:cubicBezTo>
                  <a:pt x="768" y="964"/>
                  <a:pt x="768" y="969"/>
                  <a:pt x="768" y="974"/>
                </a:cubicBezTo>
                <a:close/>
                <a:moveTo>
                  <a:pt x="1195" y="962"/>
                </a:moveTo>
                <a:cubicBezTo>
                  <a:pt x="1188" y="961"/>
                  <a:pt x="1177" y="959"/>
                  <a:pt x="1170" y="962"/>
                </a:cubicBezTo>
                <a:cubicBezTo>
                  <a:pt x="1169" y="965"/>
                  <a:pt x="1171" y="965"/>
                  <a:pt x="1171" y="968"/>
                </a:cubicBezTo>
                <a:cubicBezTo>
                  <a:pt x="1168" y="967"/>
                  <a:pt x="1168" y="970"/>
                  <a:pt x="1169" y="971"/>
                </a:cubicBezTo>
                <a:cubicBezTo>
                  <a:pt x="1172" y="973"/>
                  <a:pt x="1180" y="968"/>
                  <a:pt x="1180" y="974"/>
                </a:cubicBezTo>
                <a:cubicBezTo>
                  <a:pt x="1177" y="975"/>
                  <a:pt x="1173" y="976"/>
                  <a:pt x="1169" y="975"/>
                </a:cubicBezTo>
                <a:cubicBezTo>
                  <a:pt x="1169" y="978"/>
                  <a:pt x="1168" y="983"/>
                  <a:pt x="1168" y="985"/>
                </a:cubicBezTo>
                <a:cubicBezTo>
                  <a:pt x="1177" y="986"/>
                  <a:pt x="1188" y="985"/>
                  <a:pt x="1199" y="985"/>
                </a:cubicBezTo>
                <a:cubicBezTo>
                  <a:pt x="1206" y="985"/>
                  <a:pt x="1214" y="987"/>
                  <a:pt x="1219" y="983"/>
                </a:cubicBezTo>
                <a:cubicBezTo>
                  <a:pt x="1216" y="981"/>
                  <a:pt x="1211" y="981"/>
                  <a:pt x="1211" y="976"/>
                </a:cubicBezTo>
                <a:cubicBezTo>
                  <a:pt x="1204" y="974"/>
                  <a:pt x="1200" y="966"/>
                  <a:pt x="1197" y="963"/>
                </a:cubicBezTo>
                <a:cubicBezTo>
                  <a:pt x="1202" y="965"/>
                  <a:pt x="1210" y="975"/>
                  <a:pt x="1217" y="969"/>
                </a:cubicBezTo>
                <a:cubicBezTo>
                  <a:pt x="1215" y="966"/>
                  <a:pt x="1211" y="970"/>
                  <a:pt x="1211" y="965"/>
                </a:cubicBezTo>
                <a:cubicBezTo>
                  <a:pt x="1212" y="962"/>
                  <a:pt x="1216" y="967"/>
                  <a:pt x="1216" y="963"/>
                </a:cubicBezTo>
                <a:cubicBezTo>
                  <a:pt x="1212" y="959"/>
                  <a:pt x="1199" y="959"/>
                  <a:pt x="1195" y="962"/>
                </a:cubicBezTo>
                <a:close/>
                <a:moveTo>
                  <a:pt x="1320" y="968"/>
                </a:moveTo>
                <a:cubicBezTo>
                  <a:pt x="1322" y="969"/>
                  <a:pt x="1324" y="970"/>
                  <a:pt x="1325" y="972"/>
                </a:cubicBezTo>
                <a:cubicBezTo>
                  <a:pt x="1326" y="967"/>
                  <a:pt x="1325" y="964"/>
                  <a:pt x="1321" y="964"/>
                </a:cubicBezTo>
                <a:cubicBezTo>
                  <a:pt x="1321" y="966"/>
                  <a:pt x="1319" y="966"/>
                  <a:pt x="1320" y="968"/>
                </a:cubicBezTo>
                <a:close/>
                <a:moveTo>
                  <a:pt x="762" y="975"/>
                </a:moveTo>
                <a:cubicBezTo>
                  <a:pt x="764" y="973"/>
                  <a:pt x="766" y="967"/>
                  <a:pt x="763" y="965"/>
                </a:cubicBezTo>
                <a:cubicBezTo>
                  <a:pt x="763" y="968"/>
                  <a:pt x="759" y="973"/>
                  <a:pt x="762" y="975"/>
                </a:cubicBezTo>
                <a:close/>
                <a:moveTo>
                  <a:pt x="904" y="972"/>
                </a:moveTo>
                <a:cubicBezTo>
                  <a:pt x="906" y="970"/>
                  <a:pt x="906" y="966"/>
                  <a:pt x="903" y="966"/>
                </a:cubicBezTo>
                <a:cubicBezTo>
                  <a:pt x="903" y="968"/>
                  <a:pt x="903" y="971"/>
                  <a:pt x="904" y="972"/>
                </a:cubicBezTo>
                <a:close/>
                <a:moveTo>
                  <a:pt x="1313" y="978"/>
                </a:moveTo>
                <a:cubicBezTo>
                  <a:pt x="1309" y="978"/>
                  <a:pt x="1309" y="972"/>
                  <a:pt x="1310" y="969"/>
                </a:cubicBezTo>
                <a:cubicBezTo>
                  <a:pt x="1308" y="970"/>
                  <a:pt x="1307" y="969"/>
                  <a:pt x="1304" y="969"/>
                </a:cubicBezTo>
                <a:cubicBezTo>
                  <a:pt x="1305" y="972"/>
                  <a:pt x="1303" y="973"/>
                  <a:pt x="1299" y="973"/>
                </a:cubicBezTo>
                <a:cubicBezTo>
                  <a:pt x="1299" y="982"/>
                  <a:pt x="1296" y="989"/>
                  <a:pt x="1298" y="996"/>
                </a:cubicBezTo>
                <a:cubicBezTo>
                  <a:pt x="1304" y="997"/>
                  <a:pt x="1307" y="995"/>
                  <a:pt x="1312" y="996"/>
                </a:cubicBezTo>
                <a:cubicBezTo>
                  <a:pt x="1314" y="991"/>
                  <a:pt x="1312" y="985"/>
                  <a:pt x="1313" y="978"/>
                </a:cubicBezTo>
                <a:close/>
                <a:moveTo>
                  <a:pt x="909" y="971"/>
                </a:moveTo>
                <a:cubicBezTo>
                  <a:pt x="910" y="973"/>
                  <a:pt x="909" y="977"/>
                  <a:pt x="913" y="977"/>
                </a:cubicBezTo>
                <a:cubicBezTo>
                  <a:pt x="911" y="974"/>
                  <a:pt x="914" y="971"/>
                  <a:pt x="911" y="970"/>
                </a:cubicBezTo>
                <a:cubicBezTo>
                  <a:pt x="911" y="970"/>
                  <a:pt x="910" y="971"/>
                  <a:pt x="909" y="971"/>
                </a:cubicBezTo>
                <a:close/>
                <a:moveTo>
                  <a:pt x="1421" y="972"/>
                </a:moveTo>
                <a:cubicBezTo>
                  <a:pt x="1421" y="974"/>
                  <a:pt x="1423" y="973"/>
                  <a:pt x="1423" y="976"/>
                </a:cubicBezTo>
                <a:cubicBezTo>
                  <a:pt x="1419" y="978"/>
                  <a:pt x="1419" y="986"/>
                  <a:pt x="1420" y="991"/>
                </a:cubicBezTo>
                <a:cubicBezTo>
                  <a:pt x="1422" y="991"/>
                  <a:pt x="1422" y="992"/>
                  <a:pt x="1424" y="992"/>
                </a:cubicBezTo>
                <a:cubicBezTo>
                  <a:pt x="1425" y="990"/>
                  <a:pt x="1425" y="987"/>
                  <a:pt x="1429" y="988"/>
                </a:cubicBezTo>
                <a:cubicBezTo>
                  <a:pt x="1425" y="983"/>
                  <a:pt x="1428" y="977"/>
                  <a:pt x="1428" y="970"/>
                </a:cubicBezTo>
                <a:cubicBezTo>
                  <a:pt x="1424" y="969"/>
                  <a:pt x="1422" y="970"/>
                  <a:pt x="1421" y="972"/>
                </a:cubicBezTo>
                <a:close/>
                <a:moveTo>
                  <a:pt x="1320" y="989"/>
                </a:moveTo>
                <a:cubicBezTo>
                  <a:pt x="1323" y="986"/>
                  <a:pt x="1324" y="983"/>
                  <a:pt x="1321" y="978"/>
                </a:cubicBezTo>
                <a:cubicBezTo>
                  <a:pt x="1323" y="978"/>
                  <a:pt x="1324" y="977"/>
                  <a:pt x="1325" y="979"/>
                </a:cubicBezTo>
                <a:cubicBezTo>
                  <a:pt x="1326" y="974"/>
                  <a:pt x="1323" y="973"/>
                  <a:pt x="1319" y="972"/>
                </a:cubicBezTo>
                <a:cubicBezTo>
                  <a:pt x="1319" y="979"/>
                  <a:pt x="1317" y="984"/>
                  <a:pt x="1320" y="989"/>
                </a:cubicBezTo>
                <a:close/>
                <a:moveTo>
                  <a:pt x="879" y="973"/>
                </a:moveTo>
                <a:cubicBezTo>
                  <a:pt x="882" y="978"/>
                  <a:pt x="888" y="980"/>
                  <a:pt x="893" y="983"/>
                </a:cubicBezTo>
                <a:cubicBezTo>
                  <a:pt x="895" y="982"/>
                  <a:pt x="896" y="977"/>
                  <a:pt x="900" y="979"/>
                </a:cubicBezTo>
                <a:cubicBezTo>
                  <a:pt x="902" y="968"/>
                  <a:pt x="887" y="975"/>
                  <a:pt x="879" y="973"/>
                </a:cubicBezTo>
                <a:close/>
                <a:moveTo>
                  <a:pt x="727" y="988"/>
                </a:moveTo>
                <a:cubicBezTo>
                  <a:pt x="730" y="989"/>
                  <a:pt x="729" y="984"/>
                  <a:pt x="732" y="986"/>
                </a:cubicBezTo>
                <a:cubicBezTo>
                  <a:pt x="732" y="984"/>
                  <a:pt x="733" y="983"/>
                  <a:pt x="734" y="982"/>
                </a:cubicBezTo>
                <a:cubicBezTo>
                  <a:pt x="735" y="982"/>
                  <a:pt x="734" y="984"/>
                  <a:pt x="736" y="984"/>
                </a:cubicBezTo>
                <a:cubicBezTo>
                  <a:pt x="737" y="981"/>
                  <a:pt x="739" y="979"/>
                  <a:pt x="739" y="975"/>
                </a:cubicBezTo>
                <a:cubicBezTo>
                  <a:pt x="737" y="975"/>
                  <a:pt x="737" y="974"/>
                  <a:pt x="734" y="974"/>
                </a:cubicBezTo>
                <a:cubicBezTo>
                  <a:pt x="734" y="982"/>
                  <a:pt x="728" y="983"/>
                  <a:pt x="727" y="988"/>
                </a:cubicBezTo>
                <a:close/>
                <a:moveTo>
                  <a:pt x="745" y="978"/>
                </a:moveTo>
                <a:cubicBezTo>
                  <a:pt x="745" y="977"/>
                  <a:pt x="747" y="977"/>
                  <a:pt x="747" y="975"/>
                </a:cubicBezTo>
                <a:cubicBezTo>
                  <a:pt x="745" y="973"/>
                  <a:pt x="741" y="978"/>
                  <a:pt x="745" y="978"/>
                </a:cubicBezTo>
                <a:close/>
                <a:moveTo>
                  <a:pt x="920" y="982"/>
                </a:moveTo>
                <a:cubicBezTo>
                  <a:pt x="919" y="979"/>
                  <a:pt x="919" y="976"/>
                  <a:pt x="917" y="974"/>
                </a:cubicBezTo>
                <a:cubicBezTo>
                  <a:pt x="916" y="977"/>
                  <a:pt x="917" y="982"/>
                  <a:pt x="920" y="982"/>
                </a:cubicBezTo>
                <a:close/>
                <a:moveTo>
                  <a:pt x="927" y="985"/>
                </a:moveTo>
                <a:cubicBezTo>
                  <a:pt x="926" y="982"/>
                  <a:pt x="927" y="978"/>
                  <a:pt x="926" y="975"/>
                </a:cubicBezTo>
                <a:cubicBezTo>
                  <a:pt x="925" y="975"/>
                  <a:pt x="924" y="975"/>
                  <a:pt x="924" y="974"/>
                </a:cubicBezTo>
                <a:cubicBezTo>
                  <a:pt x="924" y="978"/>
                  <a:pt x="924" y="983"/>
                  <a:pt x="927" y="985"/>
                </a:cubicBezTo>
                <a:close/>
                <a:moveTo>
                  <a:pt x="729" y="980"/>
                </a:moveTo>
                <a:cubicBezTo>
                  <a:pt x="728" y="977"/>
                  <a:pt x="730" y="977"/>
                  <a:pt x="730" y="975"/>
                </a:cubicBezTo>
                <a:cubicBezTo>
                  <a:pt x="729" y="975"/>
                  <a:pt x="728" y="975"/>
                  <a:pt x="727" y="975"/>
                </a:cubicBezTo>
                <a:cubicBezTo>
                  <a:pt x="728" y="978"/>
                  <a:pt x="726" y="979"/>
                  <a:pt x="729" y="980"/>
                </a:cubicBezTo>
                <a:close/>
                <a:moveTo>
                  <a:pt x="877" y="975"/>
                </a:moveTo>
                <a:cubicBezTo>
                  <a:pt x="873" y="975"/>
                  <a:pt x="872" y="975"/>
                  <a:pt x="869" y="977"/>
                </a:cubicBezTo>
                <a:cubicBezTo>
                  <a:pt x="872" y="983"/>
                  <a:pt x="877" y="987"/>
                  <a:pt x="882" y="991"/>
                </a:cubicBezTo>
                <a:cubicBezTo>
                  <a:pt x="885" y="990"/>
                  <a:pt x="887" y="988"/>
                  <a:pt x="889" y="985"/>
                </a:cubicBezTo>
                <a:cubicBezTo>
                  <a:pt x="888" y="980"/>
                  <a:pt x="880" y="980"/>
                  <a:pt x="877" y="975"/>
                </a:cubicBezTo>
                <a:close/>
                <a:moveTo>
                  <a:pt x="1211" y="976"/>
                </a:moveTo>
                <a:cubicBezTo>
                  <a:pt x="1213" y="977"/>
                  <a:pt x="1216" y="978"/>
                  <a:pt x="1218" y="978"/>
                </a:cubicBezTo>
                <a:cubicBezTo>
                  <a:pt x="1220" y="974"/>
                  <a:pt x="1212" y="974"/>
                  <a:pt x="1211" y="976"/>
                </a:cubicBezTo>
                <a:close/>
                <a:moveTo>
                  <a:pt x="753" y="993"/>
                </a:moveTo>
                <a:cubicBezTo>
                  <a:pt x="757" y="993"/>
                  <a:pt x="756" y="987"/>
                  <a:pt x="758" y="985"/>
                </a:cubicBezTo>
                <a:cubicBezTo>
                  <a:pt x="758" y="987"/>
                  <a:pt x="755" y="993"/>
                  <a:pt x="760" y="992"/>
                </a:cubicBezTo>
                <a:cubicBezTo>
                  <a:pt x="760" y="990"/>
                  <a:pt x="762" y="987"/>
                  <a:pt x="762" y="983"/>
                </a:cubicBezTo>
                <a:cubicBezTo>
                  <a:pt x="759" y="983"/>
                  <a:pt x="759" y="981"/>
                  <a:pt x="758" y="981"/>
                </a:cubicBezTo>
                <a:cubicBezTo>
                  <a:pt x="757" y="982"/>
                  <a:pt x="757" y="984"/>
                  <a:pt x="755" y="983"/>
                </a:cubicBezTo>
                <a:cubicBezTo>
                  <a:pt x="753" y="981"/>
                  <a:pt x="756" y="979"/>
                  <a:pt x="755" y="976"/>
                </a:cubicBezTo>
                <a:cubicBezTo>
                  <a:pt x="755" y="976"/>
                  <a:pt x="755" y="976"/>
                  <a:pt x="753" y="976"/>
                </a:cubicBezTo>
                <a:cubicBezTo>
                  <a:pt x="752" y="982"/>
                  <a:pt x="756" y="987"/>
                  <a:pt x="753" y="993"/>
                </a:cubicBezTo>
                <a:close/>
                <a:moveTo>
                  <a:pt x="761" y="979"/>
                </a:moveTo>
                <a:cubicBezTo>
                  <a:pt x="764" y="980"/>
                  <a:pt x="764" y="976"/>
                  <a:pt x="761" y="976"/>
                </a:cubicBezTo>
                <a:cubicBezTo>
                  <a:pt x="761" y="977"/>
                  <a:pt x="761" y="978"/>
                  <a:pt x="761" y="979"/>
                </a:cubicBezTo>
                <a:close/>
                <a:moveTo>
                  <a:pt x="768" y="986"/>
                </a:moveTo>
                <a:cubicBezTo>
                  <a:pt x="766" y="986"/>
                  <a:pt x="765" y="987"/>
                  <a:pt x="766" y="989"/>
                </a:cubicBezTo>
                <a:cubicBezTo>
                  <a:pt x="767" y="991"/>
                  <a:pt x="772" y="994"/>
                  <a:pt x="773" y="990"/>
                </a:cubicBezTo>
                <a:cubicBezTo>
                  <a:pt x="770" y="990"/>
                  <a:pt x="770" y="991"/>
                  <a:pt x="768" y="990"/>
                </a:cubicBezTo>
                <a:cubicBezTo>
                  <a:pt x="769" y="989"/>
                  <a:pt x="768" y="986"/>
                  <a:pt x="769" y="985"/>
                </a:cubicBezTo>
                <a:cubicBezTo>
                  <a:pt x="775" y="989"/>
                  <a:pt x="780" y="978"/>
                  <a:pt x="786" y="979"/>
                </a:cubicBezTo>
                <a:cubicBezTo>
                  <a:pt x="782" y="983"/>
                  <a:pt x="778" y="985"/>
                  <a:pt x="774" y="987"/>
                </a:cubicBezTo>
                <a:cubicBezTo>
                  <a:pt x="774" y="990"/>
                  <a:pt x="775" y="991"/>
                  <a:pt x="778" y="991"/>
                </a:cubicBezTo>
                <a:cubicBezTo>
                  <a:pt x="782" y="987"/>
                  <a:pt x="786" y="983"/>
                  <a:pt x="789" y="978"/>
                </a:cubicBezTo>
                <a:cubicBezTo>
                  <a:pt x="783" y="976"/>
                  <a:pt x="775" y="976"/>
                  <a:pt x="768" y="976"/>
                </a:cubicBezTo>
                <a:cubicBezTo>
                  <a:pt x="766" y="980"/>
                  <a:pt x="767" y="983"/>
                  <a:pt x="768" y="986"/>
                </a:cubicBezTo>
                <a:close/>
                <a:moveTo>
                  <a:pt x="782" y="992"/>
                </a:moveTo>
                <a:cubicBezTo>
                  <a:pt x="791" y="991"/>
                  <a:pt x="803" y="994"/>
                  <a:pt x="810" y="991"/>
                </a:cubicBezTo>
                <a:cubicBezTo>
                  <a:pt x="804" y="987"/>
                  <a:pt x="799" y="982"/>
                  <a:pt x="793" y="978"/>
                </a:cubicBezTo>
                <a:cubicBezTo>
                  <a:pt x="790" y="984"/>
                  <a:pt x="785" y="987"/>
                  <a:pt x="782" y="992"/>
                </a:cubicBezTo>
                <a:close/>
                <a:moveTo>
                  <a:pt x="738" y="991"/>
                </a:moveTo>
                <a:cubicBezTo>
                  <a:pt x="740" y="993"/>
                  <a:pt x="744" y="992"/>
                  <a:pt x="747" y="992"/>
                </a:cubicBezTo>
                <a:cubicBezTo>
                  <a:pt x="749" y="989"/>
                  <a:pt x="746" y="985"/>
                  <a:pt x="747" y="979"/>
                </a:cubicBezTo>
                <a:cubicBezTo>
                  <a:pt x="741" y="980"/>
                  <a:pt x="741" y="987"/>
                  <a:pt x="738" y="991"/>
                </a:cubicBezTo>
                <a:close/>
                <a:moveTo>
                  <a:pt x="907" y="991"/>
                </a:moveTo>
                <a:cubicBezTo>
                  <a:pt x="909" y="991"/>
                  <a:pt x="912" y="991"/>
                  <a:pt x="913" y="990"/>
                </a:cubicBezTo>
                <a:cubicBezTo>
                  <a:pt x="912" y="985"/>
                  <a:pt x="908" y="982"/>
                  <a:pt x="907" y="979"/>
                </a:cubicBezTo>
                <a:cubicBezTo>
                  <a:pt x="906" y="983"/>
                  <a:pt x="908" y="988"/>
                  <a:pt x="907" y="991"/>
                </a:cubicBezTo>
                <a:close/>
                <a:moveTo>
                  <a:pt x="865" y="980"/>
                </a:moveTo>
                <a:cubicBezTo>
                  <a:pt x="862" y="984"/>
                  <a:pt x="856" y="986"/>
                  <a:pt x="854" y="991"/>
                </a:cubicBezTo>
                <a:cubicBezTo>
                  <a:pt x="860" y="990"/>
                  <a:pt x="868" y="992"/>
                  <a:pt x="874" y="990"/>
                </a:cubicBezTo>
                <a:cubicBezTo>
                  <a:pt x="873" y="985"/>
                  <a:pt x="869" y="983"/>
                  <a:pt x="865" y="980"/>
                </a:cubicBezTo>
                <a:close/>
                <a:moveTo>
                  <a:pt x="895" y="985"/>
                </a:moveTo>
                <a:cubicBezTo>
                  <a:pt x="898" y="985"/>
                  <a:pt x="898" y="988"/>
                  <a:pt x="902" y="988"/>
                </a:cubicBezTo>
                <a:cubicBezTo>
                  <a:pt x="902" y="980"/>
                  <a:pt x="898" y="978"/>
                  <a:pt x="895" y="985"/>
                </a:cubicBezTo>
                <a:close/>
                <a:moveTo>
                  <a:pt x="1350" y="985"/>
                </a:moveTo>
                <a:cubicBezTo>
                  <a:pt x="1350" y="983"/>
                  <a:pt x="1351" y="980"/>
                  <a:pt x="1349" y="980"/>
                </a:cubicBezTo>
                <a:cubicBezTo>
                  <a:pt x="1349" y="983"/>
                  <a:pt x="1347" y="984"/>
                  <a:pt x="1350" y="985"/>
                </a:cubicBezTo>
                <a:close/>
                <a:moveTo>
                  <a:pt x="1163" y="986"/>
                </a:moveTo>
                <a:cubicBezTo>
                  <a:pt x="1163" y="985"/>
                  <a:pt x="1165" y="981"/>
                  <a:pt x="1162" y="981"/>
                </a:cubicBezTo>
                <a:cubicBezTo>
                  <a:pt x="1162" y="983"/>
                  <a:pt x="1161" y="986"/>
                  <a:pt x="1163" y="986"/>
                </a:cubicBezTo>
                <a:close/>
                <a:moveTo>
                  <a:pt x="919" y="992"/>
                </a:moveTo>
                <a:cubicBezTo>
                  <a:pt x="919" y="991"/>
                  <a:pt x="922" y="992"/>
                  <a:pt x="923" y="991"/>
                </a:cubicBezTo>
                <a:cubicBezTo>
                  <a:pt x="923" y="987"/>
                  <a:pt x="921" y="985"/>
                  <a:pt x="917" y="985"/>
                </a:cubicBezTo>
                <a:cubicBezTo>
                  <a:pt x="916" y="987"/>
                  <a:pt x="916" y="992"/>
                  <a:pt x="919" y="992"/>
                </a:cubicBezTo>
                <a:close/>
                <a:moveTo>
                  <a:pt x="887" y="989"/>
                </a:moveTo>
                <a:cubicBezTo>
                  <a:pt x="888" y="994"/>
                  <a:pt x="895" y="989"/>
                  <a:pt x="899" y="991"/>
                </a:cubicBezTo>
                <a:cubicBezTo>
                  <a:pt x="897" y="985"/>
                  <a:pt x="892" y="986"/>
                  <a:pt x="887" y="989"/>
                </a:cubicBezTo>
                <a:close/>
                <a:moveTo>
                  <a:pt x="730" y="991"/>
                </a:moveTo>
                <a:cubicBezTo>
                  <a:pt x="730" y="992"/>
                  <a:pt x="731" y="992"/>
                  <a:pt x="733" y="992"/>
                </a:cubicBezTo>
                <a:cubicBezTo>
                  <a:pt x="733" y="991"/>
                  <a:pt x="733" y="990"/>
                  <a:pt x="734" y="989"/>
                </a:cubicBezTo>
                <a:cubicBezTo>
                  <a:pt x="733" y="989"/>
                  <a:pt x="732" y="988"/>
                  <a:pt x="731" y="989"/>
                </a:cubicBezTo>
                <a:cubicBezTo>
                  <a:pt x="731" y="990"/>
                  <a:pt x="730" y="990"/>
                  <a:pt x="730" y="991"/>
                </a:cubicBezTo>
                <a:close/>
                <a:moveTo>
                  <a:pt x="1195" y="990"/>
                </a:moveTo>
                <a:cubicBezTo>
                  <a:pt x="1187" y="990"/>
                  <a:pt x="1171" y="985"/>
                  <a:pt x="1166" y="992"/>
                </a:cubicBezTo>
                <a:cubicBezTo>
                  <a:pt x="1171" y="988"/>
                  <a:pt x="1173" y="994"/>
                  <a:pt x="1176" y="996"/>
                </a:cubicBezTo>
                <a:cubicBezTo>
                  <a:pt x="1179" y="994"/>
                  <a:pt x="1184" y="992"/>
                  <a:pt x="1187" y="996"/>
                </a:cubicBezTo>
                <a:cubicBezTo>
                  <a:pt x="1187" y="994"/>
                  <a:pt x="1185" y="992"/>
                  <a:pt x="1187" y="991"/>
                </a:cubicBezTo>
                <a:cubicBezTo>
                  <a:pt x="1191" y="991"/>
                  <a:pt x="1190" y="995"/>
                  <a:pt x="1193" y="996"/>
                </a:cubicBezTo>
                <a:cubicBezTo>
                  <a:pt x="1198" y="994"/>
                  <a:pt x="1201" y="994"/>
                  <a:pt x="1204" y="994"/>
                </a:cubicBezTo>
                <a:cubicBezTo>
                  <a:pt x="1206" y="994"/>
                  <a:pt x="1205" y="991"/>
                  <a:pt x="1207" y="991"/>
                </a:cubicBezTo>
                <a:cubicBezTo>
                  <a:pt x="1211" y="994"/>
                  <a:pt x="1216" y="993"/>
                  <a:pt x="1220" y="990"/>
                </a:cubicBezTo>
                <a:cubicBezTo>
                  <a:pt x="1213" y="987"/>
                  <a:pt x="1204" y="990"/>
                  <a:pt x="1195" y="990"/>
                </a:cubicBezTo>
                <a:close/>
                <a:moveTo>
                  <a:pt x="1321" y="996"/>
                </a:moveTo>
                <a:cubicBezTo>
                  <a:pt x="1324" y="995"/>
                  <a:pt x="1322" y="994"/>
                  <a:pt x="1325" y="995"/>
                </a:cubicBezTo>
                <a:cubicBezTo>
                  <a:pt x="1324" y="993"/>
                  <a:pt x="1322" y="990"/>
                  <a:pt x="1321" y="992"/>
                </a:cubicBezTo>
                <a:cubicBezTo>
                  <a:pt x="1322" y="992"/>
                  <a:pt x="1321" y="995"/>
                  <a:pt x="1321" y="996"/>
                </a:cubicBezTo>
                <a:close/>
                <a:moveTo>
                  <a:pt x="1133" y="998"/>
                </a:moveTo>
                <a:cubicBezTo>
                  <a:pt x="1136" y="998"/>
                  <a:pt x="1136" y="1000"/>
                  <a:pt x="1134" y="1001"/>
                </a:cubicBezTo>
                <a:cubicBezTo>
                  <a:pt x="1137" y="1001"/>
                  <a:pt x="1139" y="1004"/>
                  <a:pt x="1142" y="1002"/>
                </a:cubicBezTo>
                <a:cubicBezTo>
                  <a:pt x="1141" y="1003"/>
                  <a:pt x="1142" y="1003"/>
                  <a:pt x="1142" y="1004"/>
                </a:cubicBezTo>
                <a:cubicBezTo>
                  <a:pt x="1144" y="1002"/>
                  <a:pt x="1148" y="1003"/>
                  <a:pt x="1149" y="1001"/>
                </a:cubicBezTo>
                <a:cubicBezTo>
                  <a:pt x="1146" y="999"/>
                  <a:pt x="1141" y="1000"/>
                  <a:pt x="1138" y="997"/>
                </a:cubicBezTo>
                <a:cubicBezTo>
                  <a:pt x="1136" y="997"/>
                  <a:pt x="1133" y="996"/>
                  <a:pt x="1133" y="998"/>
                </a:cubicBezTo>
                <a:close/>
                <a:moveTo>
                  <a:pt x="1103" y="1003"/>
                </a:moveTo>
                <a:cubicBezTo>
                  <a:pt x="1104" y="1006"/>
                  <a:pt x="1107" y="1003"/>
                  <a:pt x="1109" y="1004"/>
                </a:cubicBezTo>
                <a:cubicBezTo>
                  <a:pt x="1109" y="1002"/>
                  <a:pt x="1110" y="999"/>
                  <a:pt x="1107" y="999"/>
                </a:cubicBezTo>
                <a:cubicBezTo>
                  <a:pt x="1107" y="1002"/>
                  <a:pt x="1103" y="1000"/>
                  <a:pt x="1103" y="1003"/>
                </a:cubicBezTo>
                <a:close/>
                <a:moveTo>
                  <a:pt x="1126" y="1004"/>
                </a:moveTo>
                <a:cubicBezTo>
                  <a:pt x="1126" y="1002"/>
                  <a:pt x="1125" y="999"/>
                  <a:pt x="1122" y="999"/>
                </a:cubicBezTo>
                <a:cubicBezTo>
                  <a:pt x="1123" y="1001"/>
                  <a:pt x="1122" y="1005"/>
                  <a:pt x="1126" y="1004"/>
                </a:cubicBezTo>
                <a:close/>
                <a:moveTo>
                  <a:pt x="1096" y="1003"/>
                </a:moveTo>
                <a:cubicBezTo>
                  <a:pt x="1097" y="1003"/>
                  <a:pt x="1097" y="1004"/>
                  <a:pt x="1098" y="1004"/>
                </a:cubicBezTo>
                <a:cubicBezTo>
                  <a:pt x="1099" y="1002"/>
                  <a:pt x="1098" y="1002"/>
                  <a:pt x="1099" y="1000"/>
                </a:cubicBezTo>
                <a:cubicBezTo>
                  <a:pt x="1097" y="1000"/>
                  <a:pt x="1096" y="1001"/>
                  <a:pt x="1096" y="1003"/>
                </a:cubicBezTo>
                <a:close/>
                <a:moveTo>
                  <a:pt x="1177" y="1004"/>
                </a:moveTo>
                <a:cubicBezTo>
                  <a:pt x="1178" y="1004"/>
                  <a:pt x="1179" y="1004"/>
                  <a:pt x="1180" y="1004"/>
                </a:cubicBezTo>
                <a:cubicBezTo>
                  <a:pt x="1180" y="1002"/>
                  <a:pt x="1180" y="1001"/>
                  <a:pt x="1178" y="1001"/>
                </a:cubicBezTo>
                <a:cubicBezTo>
                  <a:pt x="1178" y="1002"/>
                  <a:pt x="1177" y="1002"/>
                  <a:pt x="1177" y="1004"/>
                </a:cubicBezTo>
                <a:close/>
                <a:moveTo>
                  <a:pt x="1129" y="1002"/>
                </a:moveTo>
                <a:cubicBezTo>
                  <a:pt x="1129" y="1005"/>
                  <a:pt x="1134" y="1004"/>
                  <a:pt x="1133" y="1002"/>
                </a:cubicBezTo>
                <a:cubicBezTo>
                  <a:pt x="1131" y="1001"/>
                  <a:pt x="1131" y="1003"/>
                  <a:pt x="1129" y="1002"/>
                </a:cubicBezTo>
                <a:close/>
                <a:moveTo>
                  <a:pt x="1208" y="1006"/>
                </a:moveTo>
                <a:cubicBezTo>
                  <a:pt x="1208" y="1004"/>
                  <a:pt x="1211" y="1005"/>
                  <a:pt x="1211" y="1003"/>
                </a:cubicBezTo>
                <a:cubicBezTo>
                  <a:pt x="1209" y="1003"/>
                  <a:pt x="1206" y="1002"/>
                  <a:pt x="1205" y="1004"/>
                </a:cubicBezTo>
                <a:cubicBezTo>
                  <a:pt x="1207" y="1004"/>
                  <a:pt x="1207" y="1006"/>
                  <a:pt x="1208" y="1006"/>
                </a:cubicBezTo>
                <a:close/>
                <a:moveTo>
                  <a:pt x="889" y="1009"/>
                </a:moveTo>
                <a:cubicBezTo>
                  <a:pt x="889" y="1011"/>
                  <a:pt x="891" y="1011"/>
                  <a:pt x="893" y="1011"/>
                </a:cubicBezTo>
                <a:cubicBezTo>
                  <a:pt x="894" y="1008"/>
                  <a:pt x="891" y="1007"/>
                  <a:pt x="889" y="1009"/>
                </a:cubicBezTo>
                <a:close/>
                <a:moveTo>
                  <a:pt x="995" y="1015"/>
                </a:moveTo>
                <a:cubicBezTo>
                  <a:pt x="998" y="1012"/>
                  <a:pt x="989" y="1007"/>
                  <a:pt x="988" y="1009"/>
                </a:cubicBezTo>
                <a:cubicBezTo>
                  <a:pt x="992" y="1010"/>
                  <a:pt x="992" y="1014"/>
                  <a:pt x="995" y="1015"/>
                </a:cubicBezTo>
                <a:close/>
                <a:moveTo>
                  <a:pt x="1054" y="1010"/>
                </a:moveTo>
                <a:cubicBezTo>
                  <a:pt x="1054" y="1008"/>
                  <a:pt x="1053" y="1008"/>
                  <a:pt x="1051" y="1008"/>
                </a:cubicBezTo>
                <a:cubicBezTo>
                  <a:pt x="1051" y="1010"/>
                  <a:pt x="1052" y="1010"/>
                  <a:pt x="1054" y="1010"/>
                </a:cubicBezTo>
                <a:close/>
                <a:moveTo>
                  <a:pt x="842" y="1015"/>
                </a:moveTo>
                <a:cubicBezTo>
                  <a:pt x="846" y="1019"/>
                  <a:pt x="847" y="1014"/>
                  <a:pt x="852" y="1014"/>
                </a:cubicBezTo>
                <a:cubicBezTo>
                  <a:pt x="850" y="1008"/>
                  <a:pt x="844" y="1011"/>
                  <a:pt x="842" y="1015"/>
                </a:cubicBezTo>
                <a:close/>
                <a:moveTo>
                  <a:pt x="1002" y="1011"/>
                </a:moveTo>
                <a:cubicBezTo>
                  <a:pt x="1005" y="1012"/>
                  <a:pt x="1006" y="1012"/>
                  <a:pt x="1008" y="1011"/>
                </a:cubicBezTo>
                <a:cubicBezTo>
                  <a:pt x="1006" y="1011"/>
                  <a:pt x="1003" y="1009"/>
                  <a:pt x="1002" y="1011"/>
                </a:cubicBezTo>
                <a:close/>
                <a:moveTo>
                  <a:pt x="1105" y="1012"/>
                </a:moveTo>
                <a:cubicBezTo>
                  <a:pt x="1105" y="1010"/>
                  <a:pt x="1104" y="1010"/>
                  <a:pt x="1102" y="1010"/>
                </a:cubicBezTo>
                <a:cubicBezTo>
                  <a:pt x="1101" y="1012"/>
                  <a:pt x="1103" y="1013"/>
                  <a:pt x="1105" y="1012"/>
                </a:cubicBezTo>
                <a:close/>
                <a:moveTo>
                  <a:pt x="901" y="1013"/>
                </a:moveTo>
                <a:cubicBezTo>
                  <a:pt x="902" y="1015"/>
                  <a:pt x="905" y="1015"/>
                  <a:pt x="906" y="1014"/>
                </a:cubicBezTo>
                <a:cubicBezTo>
                  <a:pt x="906" y="1012"/>
                  <a:pt x="905" y="1011"/>
                  <a:pt x="904" y="1011"/>
                </a:cubicBezTo>
                <a:cubicBezTo>
                  <a:pt x="903" y="1012"/>
                  <a:pt x="900" y="1011"/>
                  <a:pt x="901" y="1013"/>
                </a:cubicBezTo>
                <a:close/>
                <a:moveTo>
                  <a:pt x="928" y="1015"/>
                </a:moveTo>
                <a:cubicBezTo>
                  <a:pt x="931" y="1015"/>
                  <a:pt x="931" y="1010"/>
                  <a:pt x="928" y="1011"/>
                </a:cubicBezTo>
                <a:cubicBezTo>
                  <a:pt x="926" y="1012"/>
                  <a:pt x="928" y="1012"/>
                  <a:pt x="928" y="1015"/>
                </a:cubicBezTo>
                <a:close/>
                <a:moveTo>
                  <a:pt x="869" y="1016"/>
                </a:moveTo>
                <a:cubicBezTo>
                  <a:pt x="873" y="1018"/>
                  <a:pt x="875" y="1018"/>
                  <a:pt x="881" y="1017"/>
                </a:cubicBezTo>
                <a:cubicBezTo>
                  <a:pt x="881" y="1018"/>
                  <a:pt x="879" y="1018"/>
                  <a:pt x="880" y="1020"/>
                </a:cubicBezTo>
                <a:cubicBezTo>
                  <a:pt x="881" y="1021"/>
                  <a:pt x="885" y="1023"/>
                  <a:pt x="886" y="1021"/>
                </a:cubicBezTo>
                <a:cubicBezTo>
                  <a:pt x="885" y="1020"/>
                  <a:pt x="883" y="1020"/>
                  <a:pt x="883" y="1019"/>
                </a:cubicBezTo>
                <a:cubicBezTo>
                  <a:pt x="885" y="1017"/>
                  <a:pt x="888" y="1015"/>
                  <a:pt x="893" y="1015"/>
                </a:cubicBezTo>
                <a:cubicBezTo>
                  <a:pt x="896" y="1016"/>
                  <a:pt x="895" y="1016"/>
                  <a:pt x="894" y="1019"/>
                </a:cubicBezTo>
                <a:cubicBezTo>
                  <a:pt x="900" y="1020"/>
                  <a:pt x="901" y="1019"/>
                  <a:pt x="904" y="1022"/>
                </a:cubicBezTo>
                <a:cubicBezTo>
                  <a:pt x="908" y="1016"/>
                  <a:pt x="895" y="1016"/>
                  <a:pt x="893" y="1012"/>
                </a:cubicBezTo>
                <a:cubicBezTo>
                  <a:pt x="886" y="1014"/>
                  <a:pt x="882" y="1014"/>
                  <a:pt x="876" y="1016"/>
                </a:cubicBezTo>
                <a:cubicBezTo>
                  <a:pt x="876" y="1015"/>
                  <a:pt x="875" y="1015"/>
                  <a:pt x="875" y="1015"/>
                </a:cubicBezTo>
                <a:cubicBezTo>
                  <a:pt x="877" y="1015"/>
                  <a:pt x="876" y="1013"/>
                  <a:pt x="876" y="1012"/>
                </a:cubicBezTo>
                <a:cubicBezTo>
                  <a:pt x="874" y="1012"/>
                  <a:pt x="874" y="1011"/>
                  <a:pt x="872" y="1011"/>
                </a:cubicBezTo>
                <a:cubicBezTo>
                  <a:pt x="873" y="1015"/>
                  <a:pt x="869" y="1013"/>
                  <a:pt x="869" y="1016"/>
                </a:cubicBezTo>
                <a:close/>
                <a:moveTo>
                  <a:pt x="950" y="1013"/>
                </a:moveTo>
                <a:cubicBezTo>
                  <a:pt x="949" y="1015"/>
                  <a:pt x="951" y="1015"/>
                  <a:pt x="951" y="1017"/>
                </a:cubicBezTo>
                <a:cubicBezTo>
                  <a:pt x="953" y="1017"/>
                  <a:pt x="953" y="1014"/>
                  <a:pt x="956" y="1015"/>
                </a:cubicBezTo>
                <a:cubicBezTo>
                  <a:pt x="958" y="1016"/>
                  <a:pt x="958" y="1017"/>
                  <a:pt x="960" y="1019"/>
                </a:cubicBezTo>
                <a:cubicBezTo>
                  <a:pt x="960" y="1014"/>
                  <a:pt x="964" y="1018"/>
                  <a:pt x="965" y="1015"/>
                </a:cubicBezTo>
                <a:cubicBezTo>
                  <a:pt x="958" y="1013"/>
                  <a:pt x="955" y="1011"/>
                  <a:pt x="950" y="1013"/>
                </a:cubicBezTo>
                <a:close/>
                <a:moveTo>
                  <a:pt x="919" y="1013"/>
                </a:moveTo>
                <a:cubicBezTo>
                  <a:pt x="918" y="1013"/>
                  <a:pt x="916" y="1013"/>
                  <a:pt x="915" y="1013"/>
                </a:cubicBezTo>
                <a:cubicBezTo>
                  <a:pt x="914" y="1015"/>
                  <a:pt x="919" y="1014"/>
                  <a:pt x="919" y="1013"/>
                </a:cubicBezTo>
                <a:close/>
                <a:moveTo>
                  <a:pt x="1020" y="1018"/>
                </a:moveTo>
                <a:cubicBezTo>
                  <a:pt x="1018" y="1017"/>
                  <a:pt x="1017" y="1015"/>
                  <a:pt x="1016" y="1014"/>
                </a:cubicBezTo>
                <a:cubicBezTo>
                  <a:pt x="1014" y="1015"/>
                  <a:pt x="1019" y="1020"/>
                  <a:pt x="1020" y="1018"/>
                </a:cubicBezTo>
                <a:close/>
                <a:moveTo>
                  <a:pt x="943" y="1019"/>
                </a:moveTo>
                <a:cubicBezTo>
                  <a:pt x="945" y="1019"/>
                  <a:pt x="946" y="1019"/>
                  <a:pt x="948" y="1019"/>
                </a:cubicBezTo>
                <a:cubicBezTo>
                  <a:pt x="947" y="1017"/>
                  <a:pt x="945" y="1016"/>
                  <a:pt x="942" y="1015"/>
                </a:cubicBezTo>
                <a:cubicBezTo>
                  <a:pt x="941" y="1018"/>
                  <a:pt x="943" y="1016"/>
                  <a:pt x="943" y="1019"/>
                </a:cubicBezTo>
                <a:close/>
                <a:moveTo>
                  <a:pt x="866" y="1019"/>
                </a:moveTo>
                <a:cubicBezTo>
                  <a:pt x="866" y="1017"/>
                  <a:pt x="861" y="1016"/>
                  <a:pt x="859" y="1017"/>
                </a:cubicBezTo>
                <a:cubicBezTo>
                  <a:pt x="860" y="1020"/>
                  <a:pt x="865" y="1023"/>
                  <a:pt x="866" y="1019"/>
                </a:cubicBezTo>
                <a:close/>
                <a:moveTo>
                  <a:pt x="1010" y="1019"/>
                </a:moveTo>
                <a:cubicBezTo>
                  <a:pt x="1009" y="1017"/>
                  <a:pt x="1006" y="1019"/>
                  <a:pt x="1004" y="1018"/>
                </a:cubicBezTo>
                <a:cubicBezTo>
                  <a:pt x="1004" y="1020"/>
                  <a:pt x="1010" y="1021"/>
                  <a:pt x="1010" y="1019"/>
                </a:cubicBezTo>
                <a:close/>
                <a:moveTo>
                  <a:pt x="1035" y="1022"/>
                </a:moveTo>
                <a:cubicBezTo>
                  <a:pt x="1036" y="1021"/>
                  <a:pt x="1035" y="1019"/>
                  <a:pt x="1034" y="1019"/>
                </a:cubicBezTo>
                <a:cubicBezTo>
                  <a:pt x="1033" y="1020"/>
                  <a:pt x="1033" y="1022"/>
                  <a:pt x="1035" y="1022"/>
                </a:cubicBezTo>
                <a:close/>
                <a:moveTo>
                  <a:pt x="1052" y="1020"/>
                </a:moveTo>
                <a:cubicBezTo>
                  <a:pt x="1051" y="1020"/>
                  <a:pt x="1051" y="1018"/>
                  <a:pt x="1049" y="1019"/>
                </a:cubicBezTo>
                <a:cubicBezTo>
                  <a:pt x="1048" y="1020"/>
                  <a:pt x="1052" y="1022"/>
                  <a:pt x="1052" y="1020"/>
                </a:cubicBezTo>
                <a:close/>
                <a:moveTo>
                  <a:pt x="837" y="1022"/>
                </a:moveTo>
                <a:cubicBezTo>
                  <a:pt x="839" y="1022"/>
                  <a:pt x="840" y="1023"/>
                  <a:pt x="842" y="1023"/>
                </a:cubicBezTo>
                <a:cubicBezTo>
                  <a:pt x="841" y="1021"/>
                  <a:pt x="839" y="1020"/>
                  <a:pt x="837" y="1019"/>
                </a:cubicBezTo>
                <a:cubicBezTo>
                  <a:pt x="837" y="1020"/>
                  <a:pt x="837" y="1021"/>
                  <a:pt x="837" y="1022"/>
                </a:cubicBezTo>
                <a:close/>
                <a:moveTo>
                  <a:pt x="961" y="1025"/>
                </a:moveTo>
                <a:cubicBezTo>
                  <a:pt x="961" y="1024"/>
                  <a:pt x="961" y="1023"/>
                  <a:pt x="961" y="1022"/>
                </a:cubicBezTo>
                <a:cubicBezTo>
                  <a:pt x="958" y="1021"/>
                  <a:pt x="959" y="1024"/>
                  <a:pt x="956" y="1024"/>
                </a:cubicBezTo>
                <a:cubicBezTo>
                  <a:pt x="957" y="1021"/>
                  <a:pt x="954" y="1022"/>
                  <a:pt x="953" y="1020"/>
                </a:cubicBezTo>
                <a:cubicBezTo>
                  <a:pt x="952" y="1025"/>
                  <a:pt x="956" y="1026"/>
                  <a:pt x="961" y="1025"/>
                </a:cubicBezTo>
                <a:close/>
                <a:moveTo>
                  <a:pt x="855" y="1025"/>
                </a:moveTo>
                <a:cubicBezTo>
                  <a:pt x="855" y="1024"/>
                  <a:pt x="856" y="1024"/>
                  <a:pt x="856" y="1022"/>
                </a:cubicBezTo>
                <a:cubicBezTo>
                  <a:pt x="853" y="1023"/>
                  <a:pt x="854" y="1020"/>
                  <a:pt x="852" y="1021"/>
                </a:cubicBezTo>
                <a:cubicBezTo>
                  <a:pt x="851" y="1024"/>
                  <a:pt x="855" y="1023"/>
                  <a:pt x="855" y="1025"/>
                </a:cubicBezTo>
                <a:close/>
                <a:moveTo>
                  <a:pt x="866" y="1024"/>
                </a:moveTo>
                <a:cubicBezTo>
                  <a:pt x="866" y="1023"/>
                  <a:pt x="866" y="1022"/>
                  <a:pt x="866" y="1022"/>
                </a:cubicBezTo>
                <a:cubicBezTo>
                  <a:pt x="865" y="1022"/>
                  <a:pt x="864" y="1022"/>
                  <a:pt x="863" y="1022"/>
                </a:cubicBezTo>
                <a:cubicBezTo>
                  <a:pt x="862" y="1024"/>
                  <a:pt x="864" y="1024"/>
                  <a:pt x="866" y="1024"/>
                </a:cubicBezTo>
                <a:close/>
                <a:moveTo>
                  <a:pt x="1071" y="1025"/>
                </a:moveTo>
                <a:cubicBezTo>
                  <a:pt x="1073" y="1025"/>
                  <a:pt x="1074" y="1025"/>
                  <a:pt x="1075" y="1025"/>
                </a:cubicBezTo>
                <a:cubicBezTo>
                  <a:pt x="1075" y="1023"/>
                  <a:pt x="1075" y="1022"/>
                  <a:pt x="1073" y="1022"/>
                </a:cubicBezTo>
                <a:cubicBezTo>
                  <a:pt x="1073" y="1023"/>
                  <a:pt x="1072" y="1024"/>
                  <a:pt x="1071" y="1025"/>
                </a:cubicBezTo>
                <a:close/>
                <a:moveTo>
                  <a:pt x="911" y="1024"/>
                </a:moveTo>
                <a:cubicBezTo>
                  <a:pt x="914" y="1025"/>
                  <a:pt x="917" y="1025"/>
                  <a:pt x="917" y="1024"/>
                </a:cubicBezTo>
                <a:cubicBezTo>
                  <a:pt x="917" y="1023"/>
                  <a:pt x="917" y="1023"/>
                  <a:pt x="917" y="1022"/>
                </a:cubicBezTo>
                <a:cubicBezTo>
                  <a:pt x="914" y="1023"/>
                  <a:pt x="913" y="1021"/>
                  <a:pt x="911" y="1024"/>
                </a:cubicBezTo>
                <a:close/>
                <a:moveTo>
                  <a:pt x="678" y="1026"/>
                </a:moveTo>
                <a:cubicBezTo>
                  <a:pt x="680" y="1027"/>
                  <a:pt x="680" y="1030"/>
                  <a:pt x="683" y="1030"/>
                </a:cubicBezTo>
                <a:cubicBezTo>
                  <a:pt x="682" y="1027"/>
                  <a:pt x="685" y="1028"/>
                  <a:pt x="686" y="1027"/>
                </a:cubicBezTo>
                <a:cubicBezTo>
                  <a:pt x="684" y="1027"/>
                  <a:pt x="684" y="1025"/>
                  <a:pt x="684" y="1024"/>
                </a:cubicBezTo>
                <a:cubicBezTo>
                  <a:pt x="682" y="1025"/>
                  <a:pt x="679" y="1024"/>
                  <a:pt x="678" y="1026"/>
                </a:cubicBezTo>
                <a:close/>
                <a:moveTo>
                  <a:pt x="892" y="1025"/>
                </a:moveTo>
                <a:cubicBezTo>
                  <a:pt x="892" y="1028"/>
                  <a:pt x="895" y="1025"/>
                  <a:pt x="897" y="1027"/>
                </a:cubicBezTo>
                <a:cubicBezTo>
                  <a:pt x="897" y="1024"/>
                  <a:pt x="894" y="1024"/>
                  <a:pt x="892" y="1025"/>
                </a:cubicBezTo>
                <a:close/>
                <a:moveTo>
                  <a:pt x="1339" y="1033"/>
                </a:moveTo>
                <a:cubicBezTo>
                  <a:pt x="1336" y="1034"/>
                  <a:pt x="1332" y="1032"/>
                  <a:pt x="1331" y="1034"/>
                </a:cubicBezTo>
                <a:cubicBezTo>
                  <a:pt x="1333" y="1033"/>
                  <a:pt x="1338" y="1035"/>
                  <a:pt x="1339" y="1033"/>
                </a:cubicBezTo>
                <a:close/>
                <a:moveTo>
                  <a:pt x="1159" y="1037"/>
                </a:moveTo>
                <a:cubicBezTo>
                  <a:pt x="1164" y="1036"/>
                  <a:pt x="1167" y="1036"/>
                  <a:pt x="1170" y="1036"/>
                </a:cubicBezTo>
                <a:cubicBezTo>
                  <a:pt x="1167" y="1034"/>
                  <a:pt x="1161" y="1034"/>
                  <a:pt x="1159" y="1037"/>
                </a:cubicBezTo>
                <a:close/>
                <a:moveTo>
                  <a:pt x="1199" y="1041"/>
                </a:moveTo>
                <a:cubicBezTo>
                  <a:pt x="1198" y="1038"/>
                  <a:pt x="1194" y="1039"/>
                  <a:pt x="1194" y="1035"/>
                </a:cubicBezTo>
                <a:cubicBezTo>
                  <a:pt x="1192" y="1036"/>
                  <a:pt x="1188" y="1034"/>
                  <a:pt x="1187" y="1036"/>
                </a:cubicBezTo>
                <a:cubicBezTo>
                  <a:pt x="1190" y="1037"/>
                  <a:pt x="1192" y="1040"/>
                  <a:pt x="1194" y="1037"/>
                </a:cubicBezTo>
                <a:cubicBezTo>
                  <a:pt x="1194" y="1040"/>
                  <a:pt x="1196" y="1043"/>
                  <a:pt x="1199" y="1041"/>
                </a:cubicBezTo>
                <a:close/>
                <a:moveTo>
                  <a:pt x="1211" y="1041"/>
                </a:moveTo>
                <a:cubicBezTo>
                  <a:pt x="1210" y="1039"/>
                  <a:pt x="1208" y="1039"/>
                  <a:pt x="1208" y="1037"/>
                </a:cubicBezTo>
                <a:cubicBezTo>
                  <a:pt x="1207" y="1037"/>
                  <a:pt x="1206" y="1037"/>
                  <a:pt x="1205" y="1037"/>
                </a:cubicBezTo>
                <a:cubicBezTo>
                  <a:pt x="1207" y="1038"/>
                  <a:pt x="1207" y="1041"/>
                  <a:pt x="1211" y="1041"/>
                </a:cubicBezTo>
                <a:close/>
                <a:moveTo>
                  <a:pt x="1211" y="1039"/>
                </a:moveTo>
                <a:cubicBezTo>
                  <a:pt x="1213" y="1040"/>
                  <a:pt x="1214" y="1039"/>
                  <a:pt x="1216" y="1039"/>
                </a:cubicBezTo>
                <a:cubicBezTo>
                  <a:pt x="1216" y="1036"/>
                  <a:pt x="1214" y="1037"/>
                  <a:pt x="1212" y="1037"/>
                </a:cubicBezTo>
                <a:cubicBezTo>
                  <a:pt x="1212" y="1037"/>
                  <a:pt x="1212" y="1038"/>
                  <a:pt x="1211" y="1039"/>
                </a:cubicBezTo>
                <a:close/>
                <a:moveTo>
                  <a:pt x="1233" y="1038"/>
                </a:moveTo>
                <a:cubicBezTo>
                  <a:pt x="1234" y="1039"/>
                  <a:pt x="1238" y="1039"/>
                  <a:pt x="1239" y="1038"/>
                </a:cubicBezTo>
                <a:cubicBezTo>
                  <a:pt x="1237" y="1038"/>
                  <a:pt x="1234" y="1035"/>
                  <a:pt x="1233" y="1038"/>
                </a:cubicBezTo>
                <a:close/>
                <a:moveTo>
                  <a:pt x="1220" y="1039"/>
                </a:moveTo>
                <a:cubicBezTo>
                  <a:pt x="1221" y="1039"/>
                  <a:pt x="1222" y="1040"/>
                  <a:pt x="1221" y="1042"/>
                </a:cubicBezTo>
                <a:cubicBezTo>
                  <a:pt x="1223" y="1042"/>
                  <a:pt x="1224" y="1042"/>
                  <a:pt x="1224" y="1041"/>
                </a:cubicBezTo>
                <a:cubicBezTo>
                  <a:pt x="1223" y="1041"/>
                  <a:pt x="1224" y="1038"/>
                  <a:pt x="1224" y="1037"/>
                </a:cubicBezTo>
                <a:cubicBezTo>
                  <a:pt x="1222" y="1037"/>
                  <a:pt x="1221" y="1038"/>
                  <a:pt x="1220" y="1039"/>
                </a:cubicBezTo>
                <a:close/>
                <a:moveTo>
                  <a:pt x="1241" y="1039"/>
                </a:moveTo>
                <a:cubicBezTo>
                  <a:pt x="1242" y="1039"/>
                  <a:pt x="1244" y="1039"/>
                  <a:pt x="1245" y="1039"/>
                </a:cubicBezTo>
                <a:cubicBezTo>
                  <a:pt x="1245" y="1038"/>
                  <a:pt x="1245" y="1038"/>
                  <a:pt x="1245" y="1037"/>
                </a:cubicBezTo>
                <a:cubicBezTo>
                  <a:pt x="1244" y="1037"/>
                  <a:pt x="1242" y="1037"/>
                  <a:pt x="1241" y="1037"/>
                </a:cubicBezTo>
                <a:cubicBezTo>
                  <a:pt x="1241" y="1038"/>
                  <a:pt x="1241" y="1038"/>
                  <a:pt x="1241" y="1039"/>
                </a:cubicBezTo>
                <a:close/>
                <a:moveTo>
                  <a:pt x="1252" y="1041"/>
                </a:moveTo>
                <a:cubicBezTo>
                  <a:pt x="1252" y="1039"/>
                  <a:pt x="1251" y="1038"/>
                  <a:pt x="1249" y="1037"/>
                </a:cubicBezTo>
                <a:cubicBezTo>
                  <a:pt x="1248" y="1040"/>
                  <a:pt x="1249" y="1042"/>
                  <a:pt x="1252" y="1041"/>
                </a:cubicBezTo>
                <a:close/>
                <a:moveTo>
                  <a:pt x="1285" y="1039"/>
                </a:moveTo>
                <a:cubicBezTo>
                  <a:pt x="1283" y="1039"/>
                  <a:pt x="1281" y="1035"/>
                  <a:pt x="1279" y="1038"/>
                </a:cubicBezTo>
                <a:cubicBezTo>
                  <a:pt x="1280" y="1038"/>
                  <a:pt x="1284" y="1040"/>
                  <a:pt x="1285" y="1039"/>
                </a:cubicBezTo>
                <a:close/>
                <a:moveTo>
                  <a:pt x="1167" y="1043"/>
                </a:moveTo>
                <a:cubicBezTo>
                  <a:pt x="1164" y="1044"/>
                  <a:pt x="1161" y="1041"/>
                  <a:pt x="1159" y="1043"/>
                </a:cubicBezTo>
                <a:cubicBezTo>
                  <a:pt x="1160" y="1044"/>
                  <a:pt x="1167" y="1045"/>
                  <a:pt x="1167" y="1043"/>
                </a:cubicBezTo>
                <a:close/>
                <a:moveTo>
                  <a:pt x="1110" y="1054"/>
                </a:moveTo>
                <a:cubicBezTo>
                  <a:pt x="1113" y="1055"/>
                  <a:pt x="1114" y="1049"/>
                  <a:pt x="1112" y="1050"/>
                </a:cubicBezTo>
                <a:cubicBezTo>
                  <a:pt x="1112" y="1052"/>
                  <a:pt x="1109" y="1051"/>
                  <a:pt x="1110" y="1054"/>
                </a:cubicBezTo>
                <a:close/>
              </a:path>
            </a:pathLst>
          </a:custGeom>
          <a:solidFill>
            <a:srgbClr val="E6E6E6"/>
          </a:solidFill>
          <a:ln w="9525">
            <a:noFill/>
            <a:round/>
            <a:headEnd/>
            <a:tailEnd/>
          </a:ln>
        </p:spPr>
        <p:txBody>
          <a:bodyPr lIns="85692" tIns="42848" rIns="85692" bIns="42848"/>
          <a:lstStyle/>
          <a:p>
            <a:pPr defTabSz="913805" fontAlgn="base">
              <a:spcBef>
                <a:spcPct val="0"/>
              </a:spcBef>
              <a:spcAft>
                <a:spcPct val="0"/>
              </a:spcAft>
              <a:defRPr/>
            </a:pPr>
            <a:endParaRPr lang="ru-RU" sz="1000" dirty="0">
              <a:solidFill>
                <a:prstClr val="black"/>
              </a:solidFill>
              <a:latin typeface="Calibri" pitchFamily="34" charset="0"/>
            </a:endParaRPr>
          </a:p>
        </p:txBody>
      </p:sp>
      <p:pic>
        <p:nvPicPr>
          <p:cNvPr id="3" name="Picture 4" descr="C:\Documents and Settings\Ivanov-VA\Мои документы\Презентации\logo_rus.gif"/>
          <p:cNvPicPr>
            <a:picLocks noChangeAspect="1" noChangeArrowheads="1"/>
          </p:cNvPicPr>
          <p:nvPr userDrawn="1"/>
        </p:nvPicPr>
        <p:blipFill>
          <a:blip r:embed="rId2" cstate="print"/>
          <a:srcRect/>
          <a:stretch>
            <a:fillRect/>
          </a:stretch>
        </p:blipFill>
        <p:spPr bwMode="auto">
          <a:xfrm>
            <a:off x="6357938" y="6381754"/>
            <a:ext cx="2428875" cy="404813"/>
          </a:xfrm>
          <a:prstGeom prst="rect">
            <a:avLst/>
          </a:prstGeom>
          <a:noFill/>
          <a:ln w="9525">
            <a:noFill/>
            <a:miter lim="800000"/>
            <a:headEnd/>
            <a:tailEnd/>
          </a:ln>
        </p:spPr>
      </p:pic>
      <p:sp>
        <p:nvSpPr>
          <p:cNvPr id="4" name="Slide Number Placeholder 5"/>
          <p:cNvSpPr>
            <a:spLocks noGrp="1"/>
          </p:cNvSpPr>
          <p:nvPr>
            <p:ph type="sldNum" sz="quarter" idx="10"/>
          </p:nvPr>
        </p:nvSpPr>
        <p:spPr>
          <a:xfrm>
            <a:off x="8786817" y="6421939"/>
            <a:ext cx="343793" cy="364628"/>
          </a:xfrm>
        </p:spPr>
        <p:txBody>
          <a:bodyPr/>
          <a:lstStyle>
            <a:lvl1pPr>
              <a:defRPr b="1">
                <a:solidFill>
                  <a:schemeClr val="bg1">
                    <a:lumMod val="50000"/>
                  </a:schemeClr>
                </a:solidFill>
                <a:latin typeface="Calibri" pitchFamily="34" charset="0"/>
              </a:defRPr>
            </a:lvl1pPr>
          </a:lstStyle>
          <a:p>
            <a:pPr>
              <a:defRPr/>
            </a:pPr>
            <a:fld id="{32D41E93-83C2-47F7-9594-3FC7311FBBEA}"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51213226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lide Number Placeholder 5"/>
          <p:cNvSpPr txBox="1">
            <a:spLocks/>
          </p:cNvSpPr>
          <p:nvPr userDrawn="1"/>
        </p:nvSpPr>
        <p:spPr>
          <a:xfrm>
            <a:off x="132521" y="6356457"/>
            <a:ext cx="2132707" cy="364628"/>
          </a:xfrm>
          <a:prstGeom prst="rect">
            <a:avLst/>
          </a:prstGeom>
        </p:spPr>
        <p:txBody>
          <a:bodyPr lIns="91434" tIns="45717" rIns="91434" bIns="45717" anchor="ctr"/>
          <a:lstStyle>
            <a:lvl1pPr algn="l">
              <a:defRPr/>
            </a:lvl1pPr>
          </a:lstStyle>
          <a:p>
            <a:pPr defTabSz="914343" fontAlgn="base">
              <a:spcBef>
                <a:spcPct val="0"/>
              </a:spcBef>
              <a:spcAft>
                <a:spcPct val="0"/>
              </a:spcAft>
              <a:defRPr/>
            </a:pPr>
            <a:endParaRPr lang="en-US" sz="1200" dirty="0" smtClean="0">
              <a:solidFill>
                <a:prstClr val="black">
                  <a:tint val="75000"/>
                </a:prstClr>
              </a:solidFill>
              <a:latin typeface="Calibri"/>
            </a:endParaRPr>
          </a:p>
        </p:txBody>
      </p:sp>
      <p:grpSp>
        <p:nvGrpSpPr>
          <p:cNvPr id="6" name="Группа 5"/>
          <p:cNvGrpSpPr/>
          <p:nvPr userDrawn="1"/>
        </p:nvGrpSpPr>
        <p:grpSpPr>
          <a:xfrm>
            <a:off x="-3761" y="2"/>
            <a:ext cx="9147766" cy="948908"/>
            <a:chOff x="-3766" y="0"/>
            <a:chExt cx="9147766" cy="948909"/>
          </a:xfrm>
        </p:grpSpPr>
        <p:pic>
          <p:nvPicPr>
            <p:cNvPr id="7" name="Рисунок 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934491" y="0"/>
              <a:ext cx="3209509" cy="864096"/>
            </a:xfrm>
            <a:prstGeom prst="rect">
              <a:avLst/>
            </a:prstGeom>
          </p:spPr>
        </p:pic>
        <p:cxnSp>
          <p:nvCxnSpPr>
            <p:cNvPr id="8" name="Прямая соединительная линия 7"/>
            <p:cNvCxnSpPr/>
            <p:nvPr/>
          </p:nvCxnSpPr>
          <p:spPr>
            <a:xfrm>
              <a:off x="0" y="864096"/>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0" y="948909"/>
              <a:ext cx="9144000"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rot="10800000">
              <a:off x="-3766" y="0"/>
              <a:ext cx="9144000" cy="864096"/>
            </a:xfrm>
            <a:prstGeom prst="rect">
              <a:avLst/>
            </a:prstGeom>
            <a:gradFill flip="none" rotWithShape="1">
              <a:gsLst>
                <a:gs pos="100000">
                  <a:schemeClr val="accent1">
                    <a:tint val="66000"/>
                    <a:satMod val="160000"/>
                    <a:alpha val="0"/>
                    <a:lumMod val="0"/>
                    <a:lumOff val="100000"/>
                  </a:schemeClr>
                </a:gs>
                <a:gs pos="0">
                  <a:schemeClr val="accent1">
                    <a:tint val="44500"/>
                    <a:satMod val="160000"/>
                  </a:schemeClr>
                </a:gs>
                <a:gs pos="16000">
                  <a:schemeClr val="accent1">
                    <a:tint val="23500"/>
                    <a:satMod val="16000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805" fontAlgn="base">
                <a:spcBef>
                  <a:spcPct val="0"/>
                </a:spcBef>
                <a:spcAft>
                  <a:spcPct val="0"/>
                </a:spcAft>
              </a:pPr>
              <a:endParaRPr lang="ru-RU" sz="1000" dirty="0">
                <a:solidFill>
                  <a:prstClr val="white"/>
                </a:solidFill>
              </a:endParaRPr>
            </a:p>
          </p:txBody>
        </p:sp>
      </p:grpSp>
      <p:sp>
        <p:nvSpPr>
          <p:cNvPr id="11" name="Slide Number Placeholder 5"/>
          <p:cNvSpPr>
            <a:spLocks noGrp="1"/>
          </p:cNvSpPr>
          <p:nvPr>
            <p:ph type="sldNum" sz="quarter" idx="10"/>
          </p:nvPr>
        </p:nvSpPr>
        <p:spPr>
          <a:xfrm>
            <a:off x="8786877" y="6421935"/>
            <a:ext cx="343793" cy="364628"/>
          </a:xfrm>
        </p:spPr>
        <p:txBody>
          <a:bodyPr/>
          <a:lstStyle>
            <a:lvl1pPr>
              <a:defRPr b="1">
                <a:solidFill>
                  <a:schemeClr val="bg1">
                    <a:lumMod val="50000"/>
                  </a:schemeClr>
                </a:solidFill>
                <a:latin typeface="Calibri" pitchFamily="34" charset="0"/>
              </a:defRPr>
            </a:lvl1pPr>
          </a:lstStyle>
          <a:p>
            <a:pPr>
              <a:defRPr/>
            </a:pPr>
            <a:fld id="{46148D2A-A854-494E-A545-0071E20845C7}"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928340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pic>
        <p:nvPicPr>
          <p:cNvPr id="7" name="Изображение 7"/>
          <p:cNvPicPr>
            <a:picLocks noChangeAspect="1"/>
          </p:cNvPicPr>
          <p:nvPr userDrawn="1"/>
        </p:nvPicPr>
        <p:blipFill rotWithShape="1">
          <a:blip r:embed="rId2"/>
          <a:srcRect l="650"/>
          <a:stretch/>
        </p:blipFill>
        <p:spPr>
          <a:xfrm>
            <a:off x="0" y="0"/>
            <a:ext cx="9144000" cy="6858000"/>
          </a:xfrm>
          <a:prstGeom prst="rect">
            <a:avLst/>
          </a:prstGeom>
        </p:spPr>
      </p:pic>
      <p:sp>
        <p:nvSpPr>
          <p:cNvPr id="8" name="Название 1"/>
          <p:cNvSpPr>
            <a:spLocks noGrp="1"/>
          </p:cNvSpPr>
          <p:nvPr>
            <p:ph type="ctrTitle"/>
          </p:nvPr>
        </p:nvSpPr>
        <p:spPr>
          <a:xfrm>
            <a:off x="1130666" y="517616"/>
            <a:ext cx="7285365" cy="1266101"/>
          </a:xfrm>
          <a:prstGeom prst="rect">
            <a:avLst/>
          </a:prstGeom>
        </p:spPr>
        <p:txBody>
          <a:bodyPr>
            <a:noAutofit/>
          </a:bodyPr>
          <a:lstStyle>
            <a:lvl1pPr algn="ctr">
              <a:defRPr>
                <a:solidFill>
                  <a:schemeClr val="bg1"/>
                </a:solidFill>
              </a:defRPr>
            </a:lvl1pPr>
          </a:lstStyle>
          <a:p>
            <a:pPr algn="l"/>
            <a:r>
              <a:rPr lang="ru-RU" sz="3200" b="1" u="sng" dirty="0" smtClean="0"/>
              <a:t/>
            </a:r>
            <a:br>
              <a:rPr lang="ru-RU" sz="3200" b="1" u="sng" dirty="0" smtClean="0"/>
            </a:br>
            <a:r>
              <a:rPr lang="ru-RU" sz="4000" b="1" dirty="0" smtClean="0">
                <a:solidFill>
                  <a:schemeClr val="bg1"/>
                </a:solidFill>
              </a:rPr>
              <a:t>Тема презентации</a:t>
            </a:r>
            <a:r>
              <a:rPr lang="ru-RU" sz="4000" dirty="0">
                <a:solidFill>
                  <a:schemeClr val="bg1"/>
                </a:solidFill>
              </a:rPr>
              <a:t/>
            </a:r>
            <a:br>
              <a:rPr lang="ru-RU" sz="4000" dirty="0">
                <a:solidFill>
                  <a:schemeClr val="bg1"/>
                </a:solidFill>
              </a:rPr>
            </a:br>
            <a:endParaRPr lang="ru-RU" sz="4000" b="1" dirty="0">
              <a:solidFill>
                <a:schemeClr val="bg1"/>
              </a:solidFill>
              <a:latin typeface="Arial"/>
              <a:cs typeface="Arial"/>
            </a:endParaRPr>
          </a:p>
        </p:txBody>
      </p:sp>
    </p:spTree>
    <p:extLst>
      <p:ext uri="{BB962C8B-B14F-4D97-AF65-F5344CB8AC3E}">
        <p14:creationId xmlns:p14="http://schemas.microsoft.com/office/powerpoint/2010/main" val="39617351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pic>
        <p:nvPicPr>
          <p:cNvPr id="7" name="Изображение 3"/>
          <p:cNvPicPr>
            <a:picLocks noChangeAspect="1"/>
          </p:cNvPicPr>
          <p:nvPr userDrawn="1"/>
        </p:nvPicPr>
        <p:blipFill>
          <a:blip r:embed="rId2"/>
          <a:stretch>
            <a:fillRect/>
          </a:stretch>
        </p:blipFill>
        <p:spPr>
          <a:xfrm>
            <a:off x="0" y="0"/>
            <a:ext cx="9144000" cy="6885384"/>
          </a:xfrm>
          <a:prstGeom prst="rect">
            <a:avLst/>
          </a:prstGeom>
        </p:spPr>
      </p:pic>
      <p:sp>
        <p:nvSpPr>
          <p:cNvPr id="8" name="Номер слайда 5"/>
          <p:cNvSpPr>
            <a:spLocks noGrp="1"/>
          </p:cNvSpPr>
          <p:nvPr>
            <p:ph type="sldNum" sz="quarter" idx="4"/>
          </p:nvPr>
        </p:nvSpPr>
        <p:spPr>
          <a:xfrm>
            <a:off x="8532440" y="6520259"/>
            <a:ext cx="614516" cy="365125"/>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solidFill>
                  <a:prstClr val="black"/>
                </a:solidFill>
              </a:rPr>
              <a:pPr/>
              <a:t>‹#›</a:t>
            </a:fld>
            <a:endParaRPr lang="ru-RU" dirty="0">
              <a:solidFill>
                <a:prstClr val="black"/>
              </a:solidFill>
            </a:endParaRPr>
          </a:p>
        </p:txBody>
      </p:sp>
      <p:sp>
        <p:nvSpPr>
          <p:cNvPr id="9" name="Название 1"/>
          <p:cNvSpPr>
            <a:spLocks noGrp="1"/>
          </p:cNvSpPr>
          <p:nvPr>
            <p:ph type="ctrTitle" hasCustomPrompt="1"/>
          </p:nvPr>
        </p:nvSpPr>
        <p:spPr>
          <a:xfrm>
            <a:off x="-2956" y="9161"/>
            <a:ext cx="7141569" cy="900469"/>
          </a:xfrm>
          <a:prstGeom prst="rect">
            <a:avLst/>
          </a:prstGeom>
        </p:spPr>
        <p:txBody>
          <a:bodyPr>
            <a:normAutofit/>
          </a:bodyPr>
          <a:lstStyle>
            <a:lvl1pPr marL="92075" indent="0">
              <a:defRPr>
                <a:solidFill>
                  <a:schemeClr val="bg1"/>
                </a:solidFill>
              </a:defRPr>
            </a:lvl1pPr>
          </a:lstStyle>
          <a:p>
            <a:pPr algn="l"/>
            <a:r>
              <a:rPr lang="ru-RU" sz="2000" b="1" dirty="0" smtClean="0">
                <a:solidFill>
                  <a:schemeClr val="bg1"/>
                </a:solidFill>
                <a:latin typeface="Arial"/>
                <a:cs typeface="Arial"/>
              </a:rPr>
              <a:t>Тема презентации</a:t>
            </a:r>
            <a:endParaRPr lang="ru-RU" sz="2000" b="1" dirty="0">
              <a:solidFill>
                <a:schemeClr val="bg1"/>
              </a:solidFill>
              <a:latin typeface="Arial"/>
              <a:cs typeface="Arial"/>
            </a:endParaRPr>
          </a:p>
        </p:txBody>
      </p:sp>
    </p:spTree>
    <p:extLst>
      <p:ext uri="{BB962C8B-B14F-4D97-AF65-F5344CB8AC3E}">
        <p14:creationId xmlns:p14="http://schemas.microsoft.com/office/powerpoint/2010/main" val="29905570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sp>
        <p:nvSpPr>
          <p:cNvPr id="5" name="Прямоугольник 4"/>
          <p:cNvSpPr/>
          <p:nvPr userDrawn="1"/>
        </p:nvSpPr>
        <p:spPr>
          <a:xfrm>
            <a:off x="0" y="4397202"/>
            <a:ext cx="9144000" cy="2460798"/>
          </a:xfrm>
          <a:prstGeom prst="rect">
            <a:avLst/>
          </a:prstGeom>
          <a:solidFill>
            <a:srgbClr val="558FD3"/>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prstClr val="white"/>
              </a:solidFill>
            </a:endParaRPr>
          </a:p>
        </p:txBody>
      </p:sp>
      <p:sp>
        <p:nvSpPr>
          <p:cNvPr id="7" name="Название 5"/>
          <p:cNvSpPr>
            <a:spLocks noGrp="1"/>
          </p:cNvSpPr>
          <p:nvPr>
            <p:ph type="ctrTitle"/>
          </p:nvPr>
        </p:nvSpPr>
        <p:spPr>
          <a:xfrm>
            <a:off x="755576" y="4972752"/>
            <a:ext cx="7772400" cy="1214896"/>
          </a:xfrm>
          <a:prstGeom prst="rect">
            <a:avLst/>
          </a:prstGeom>
        </p:spPr>
        <p:txBody>
          <a:bodyPr/>
          <a:lstStyle>
            <a:lvl1pPr>
              <a:defRPr>
                <a:solidFill>
                  <a:schemeClr val="bg1"/>
                </a:solidFill>
              </a:defRPr>
            </a:lvl1pPr>
          </a:lstStyle>
          <a:p>
            <a:r>
              <a:rPr lang="ru-RU" b="1" dirty="0" smtClean="0">
                <a:solidFill>
                  <a:schemeClr val="bg1"/>
                </a:solidFill>
                <a:latin typeface="Arial"/>
                <a:cs typeface="Arial"/>
              </a:rPr>
              <a:t>Спасибо за внимание</a:t>
            </a:r>
            <a:endParaRPr lang="ru-RU" b="1" dirty="0">
              <a:solidFill>
                <a:schemeClr val="bg1"/>
              </a:solidFill>
              <a:latin typeface="Arial"/>
              <a:cs typeface="Arial"/>
            </a:endParaRPr>
          </a:p>
        </p:txBody>
      </p:sp>
      <p:pic>
        <p:nvPicPr>
          <p:cNvPr id="4" name="Рисунок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987824" y="548680"/>
            <a:ext cx="3600400" cy="3282091"/>
          </a:xfrm>
          <a:prstGeom prst="rect">
            <a:avLst/>
          </a:prstGeom>
        </p:spPr>
      </p:pic>
    </p:spTree>
    <p:extLst>
      <p:ext uri="{BB962C8B-B14F-4D97-AF65-F5344CB8AC3E}">
        <p14:creationId xmlns:p14="http://schemas.microsoft.com/office/powerpoint/2010/main" val="10601027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Пустой слайд">
    <p:spTree>
      <p:nvGrpSpPr>
        <p:cNvPr id="1" name=""/>
        <p:cNvGrpSpPr/>
        <p:nvPr/>
      </p:nvGrpSpPr>
      <p:grpSpPr>
        <a:xfrm>
          <a:off x="0" y="0"/>
          <a:ext cx="0" cy="0"/>
          <a:chOff x="0" y="0"/>
          <a:chExt cx="0" cy="0"/>
        </a:xfrm>
      </p:grpSpPr>
      <p:cxnSp>
        <p:nvCxnSpPr>
          <p:cNvPr id="7" name="Прямая соединительная линия 6"/>
          <p:cNvCxnSpPr/>
          <p:nvPr userDrawn="1"/>
        </p:nvCxnSpPr>
        <p:spPr>
          <a:xfrm>
            <a:off x="0" y="952500"/>
            <a:ext cx="914259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Номер слайда 1"/>
          <p:cNvSpPr txBox="1">
            <a:spLocks/>
          </p:cNvSpPr>
          <p:nvPr userDrawn="1"/>
        </p:nvSpPr>
        <p:spPr>
          <a:xfrm>
            <a:off x="8685312" y="6527549"/>
            <a:ext cx="458688"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19B0651-EE4F-4900-A07F-96A6BFA9D0F0}" type="slidenum">
              <a:rPr lang="ru-RU" sz="1050" smtClean="0">
                <a:solidFill>
                  <a:prstClr val="black"/>
                </a:solidFill>
              </a:rPr>
              <a:pPr algn="ctr"/>
              <a:t>‹#›</a:t>
            </a:fld>
            <a:endParaRPr lang="ru-RU" sz="1050" dirty="0">
              <a:solidFill>
                <a:prstClr val="black"/>
              </a:solidFill>
            </a:endParaRPr>
          </a:p>
        </p:txBody>
      </p:sp>
    </p:spTree>
    <p:extLst>
      <p:ext uri="{BB962C8B-B14F-4D97-AF65-F5344CB8AC3E}">
        <p14:creationId xmlns:p14="http://schemas.microsoft.com/office/powerpoint/2010/main" val="33632476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526" y="609320"/>
            <a:ext cx="7772977" cy="1143000"/>
          </a:xfrm>
          <a:prstGeom prst="rect">
            <a:avLst/>
          </a:prstGeom>
        </p:spPr>
        <p:txBody>
          <a:bodyPr lIns="81947" tIns="40971" rIns="81947" bIns="40971"/>
          <a:lstStyle/>
          <a:p>
            <a:r>
              <a:rPr lang="en-US" smtClean="0"/>
              <a:t>Click to edit Master title style</a:t>
            </a:r>
            <a:endParaRPr lang="ru-RU" dirty="0"/>
          </a:p>
        </p:txBody>
      </p:sp>
    </p:spTree>
    <p:extLst>
      <p:ext uri="{BB962C8B-B14F-4D97-AF65-F5344CB8AC3E}">
        <p14:creationId xmlns:p14="http://schemas.microsoft.com/office/powerpoint/2010/main" val="38585495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44997" y="-1488"/>
            <a:ext cx="8230195"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6903" y="1367731"/>
            <a:ext cx="8230195" cy="452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Slide Number Placeholder 5"/>
          <p:cNvSpPr>
            <a:spLocks noGrp="1"/>
          </p:cNvSpPr>
          <p:nvPr>
            <p:ph type="sldNum" sz="quarter" idx="4"/>
          </p:nvPr>
        </p:nvSpPr>
        <p:spPr>
          <a:xfrm>
            <a:off x="154781" y="6346031"/>
            <a:ext cx="2132708" cy="364629"/>
          </a:xfrm>
          <a:prstGeom prst="rect">
            <a:avLst/>
          </a:prstGeom>
        </p:spPr>
        <p:txBody>
          <a:bodyPr vert="horz" lIns="33750" tIns="45717" rIns="91434" bIns="45717" rtlCol="0" anchor="ctr"/>
          <a:lstStyle>
            <a:lvl1pPr algn="l" defTabSz="914343" fontAlgn="auto">
              <a:spcBef>
                <a:spcPts val="0"/>
              </a:spcBef>
              <a:spcAft>
                <a:spcPts val="0"/>
              </a:spcAft>
              <a:defRPr sz="1200">
                <a:solidFill>
                  <a:prstClr val="black">
                    <a:tint val="75000"/>
                  </a:prstClr>
                </a:solidFill>
                <a:latin typeface="+mn-lt"/>
              </a:defRPr>
            </a:lvl1pPr>
          </a:lstStyle>
          <a:p>
            <a:pPr>
              <a:defRPr/>
            </a:pPr>
            <a:fld id="{C31FB821-3CC6-4D6A-8ADC-AD5A2461512D}" type="slidenum">
              <a:rPr lang="en-US"/>
              <a:pPr>
                <a:defRPr/>
              </a:pPr>
              <a:t>‹#›</a:t>
            </a:fld>
            <a:endParaRPr lang="en-US" dirty="0"/>
          </a:p>
        </p:txBody>
      </p:sp>
    </p:spTree>
    <p:extLst>
      <p:ext uri="{BB962C8B-B14F-4D97-AF65-F5344CB8AC3E}">
        <p14:creationId xmlns:p14="http://schemas.microsoft.com/office/powerpoint/2010/main" val="25257672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transition>
    <p:fade/>
  </p:transition>
  <p:timing>
    <p:tnLst>
      <p:par>
        <p:cTn id="1" dur="indefinite" restart="never" nodeType="tmRoot"/>
      </p:par>
    </p:tnLst>
  </p:timing>
  <p:hf hdr="0" ftr="0" dt="0"/>
  <p:txStyles>
    <p:titleStyle>
      <a:lvl1pPr algn="l" defTabSz="913805" rtl="0" eaLnBrk="0" fontAlgn="base" hangingPunct="0">
        <a:spcBef>
          <a:spcPct val="0"/>
        </a:spcBef>
        <a:spcAft>
          <a:spcPct val="0"/>
        </a:spcAft>
        <a:defRPr lang="en-US" sz="3000" b="1" kern="1200" dirty="0">
          <a:solidFill>
            <a:srgbClr val="10253F"/>
          </a:solidFill>
          <a:latin typeface="Arial" pitchFamily="34" charset="0"/>
          <a:ea typeface="+mj-ea"/>
          <a:cs typeface="+mj-cs"/>
        </a:defRPr>
      </a:lvl1pPr>
      <a:lvl2pPr algn="l" defTabSz="913805" rtl="0" eaLnBrk="0" fontAlgn="base" hangingPunct="0">
        <a:spcBef>
          <a:spcPct val="0"/>
        </a:spcBef>
        <a:spcAft>
          <a:spcPct val="0"/>
        </a:spcAft>
        <a:defRPr sz="3000" b="1">
          <a:solidFill>
            <a:srgbClr val="10253F"/>
          </a:solidFill>
          <a:latin typeface="Arial" pitchFamily="34" charset="0"/>
        </a:defRPr>
      </a:lvl2pPr>
      <a:lvl3pPr algn="l" defTabSz="913805" rtl="0" eaLnBrk="0" fontAlgn="base" hangingPunct="0">
        <a:spcBef>
          <a:spcPct val="0"/>
        </a:spcBef>
        <a:spcAft>
          <a:spcPct val="0"/>
        </a:spcAft>
        <a:defRPr sz="3000" b="1">
          <a:solidFill>
            <a:srgbClr val="10253F"/>
          </a:solidFill>
          <a:latin typeface="Arial" pitchFamily="34" charset="0"/>
        </a:defRPr>
      </a:lvl3pPr>
      <a:lvl4pPr algn="l" defTabSz="913805" rtl="0" eaLnBrk="0" fontAlgn="base" hangingPunct="0">
        <a:spcBef>
          <a:spcPct val="0"/>
        </a:spcBef>
        <a:spcAft>
          <a:spcPct val="0"/>
        </a:spcAft>
        <a:defRPr sz="3000" b="1">
          <a:solidFill>
            <a:srgbClr val="10253F"/>
          </a:solidFill>
          <a:latin typeface="Arial" pitchFamily="34" charset="0"/>
        </a:defRPr>
      </a:lvl4pPr>
      <a:lvl5pPr algn="l" defTabSz="913805" rtl="0" eaLnBrk="0" fontAlgn="base" hangingPunct="0">
        <a:spcBef>
          <a:spcPct val="0"/>
        </a:spcBef>
        <a:spcAft>
          <a:spcPct val="0"/>
        </a:spcAft>
        <a:defRPr sz="3000" b="1">
          <a:solidFill>
            <a:srgbClr val="10253F"/>
          </a:solidFill>
          <a:latin typeface="Arial" pitchFamily="34" charset="0"/>
        </a:defRPr>
      </a:lvl5pPr>
      <a:lvl6pPr marL="428625" algn="ctr" defTabSz="913805" rtl="0" fontAlgn="base">
        <a:spcBef>
          <a:spcPct val="0"/>
        </a:spcBef>
        <a:spcAft>
          <a:spcPct val="0"/>
        </a:spcAft>
        <a:defRPr sz="4400">
          <a:solidFill>
            <a:schemeClr val="tx1"/>
          </a:solidFill>
          <a:latin typeface="Calibri" pitchFamily="34" charset="0"/>
        </a:defRPr>
      </a:lvl6pPr>
      <a:lvl7pPr marL="857250" algn="ctr" defTabSz="913805" rtl="0" fontAlgn="base">
        <a:spcBef>
          <a:spcPct val="0"/>
        </a:spcBef>
        <a:spcAft>
          <a:spcPct val="0"/>
        </a:spcAft>
        <a:defRPr sz="4400">
          <a:solidFill>
            <a:schemeClr val="tx1"/>
          </a:solidFill>
          <a:latin typeface="Calibri" pitchFamily="34" charset="0"/>
        </a:defRPr>
      </a:lvl7pPr>
      <a:lvl8pPr marL="1285875" algn="ctr" defTabSz="913805" rtl="0" fontAlgn="base">
        <a:spcBef>
          <a:spcPct val="0"/>
        </a:spcBef>
        <a:spcAft>
          <a:spcPct val="0"/>
        </a:spcAft>
        <a:defRPr sz="4400">
          <a:solidFill>
            <a:schemeClr val="tx1"/>
          </a:solidFill>
          <a:latin typeface="Calibri" pitchFamily="34" charset="0"/>
        </a:defRPr>
      </a:lvl8pPr>
      <a:lvl9pPr marL="1714500" algn="ctr" defTabSz="913805" rtl="0" fontAlgn="base">
        <a:spcBef>
          <a:spcPct val="0"/>
        </a:spcBef>
        <a:spcAft>
          <a:spcPct val="0"/>
        </a:spcAft>
        <a:defRPr sz="4400">
          <a:solidFill>
            <a:schemeClr val="tx1"/>
          </a:solidFill>
          <a:latin typeface="Calibri" pitchFamily="34" charset="0"/>
        </a:defRPr>
      </a:lvl9pPr>
    </p:titleStyle>
    <p:bodyStyle>
      <a:lvl1pPr marL="342305" indent="-342305" algn="l" defTabSz="913805" rtl="0" eaLnBrk="0" fontAlgn="base" hangingPunct="0">
        <a:spcBef>
          <a:spcPct val="20000"/>
        </a:spcBef>
        <a:spcAft>
          <a:spcPct val="0"/>
        </a:spcAft>
        <a:buBlip>
          <a:blip r:embed="rId6"/>
        </a:buBlip>
        <a:defRPr lang="en-US" sz="2300" kern="1200" dirty="0">
          <a:solidFill>
            <a:srgbClr val="10253F"/>
          </a:solidFill>
          <a:latin typeface="Arial" pitchFamily="34" charset="0"/>
          <a:ea typeface="+mn-ea"/>
          <a:cs typeface="+mn-cs"/>
        </a:defRPr>
      </a:lvl1pPr>
      <a:lvl2pPr marL="742653" indent="-284262" algn="l" defTabSz="913805" rtl="0" eaLnBrk="0" fontAlgn="base" hangingPunct="0">
        <a:spcBef>
          <a:spcPct val="20000"/>
        </a:spcBef>
        <a:spcAft>
          <a:spcPct val="0"/>
        </a:spcAft>
        <a:buFont typeface="Arial" charset="0"/>
        <a:buChar char="–"/>
        <a:defRPr lang="en-US" sz="1900" kern="1200" dirty="0">
          <a:solidFill>
            <a:srgbClr val="10253F"/>
          </a:solidFill>
          <a:latin typeface="Arial" pitchFamily="34" charset="0"/>
          <a:ea typeface="+mn-ea"/>
          <a:cs typeface="+mn-cs"/>
        </a:defRPr>
      </a:lvl2pPr>
      <a:lvl3pPr marL="1141512" indent="-227708" algn="l" defTabSz="913805" rtl="0" eaLnBrk="0" fontAlgn="base" hangingPunct="0">
        <a:spcBef>
          <a:spcPct val="20000"/>
        </a:spcBef>
        <a:spcAft>
          <a:spcPct val="0"/>
        </a:spcAft>
        <a:buFont typeface="Arial" charset="0"/>
        <a:buChar char="•"/>
        <a:defRPr sz="2300" kern="1200">
          <a:solidFill>
            <a:srgbClr val="10253F"/>
          </a:solidFill>
          <a:latin typeface="Arial" pitchFamily="34" charset="0"/>
          <a:ea typeface="+mn-ea"/>
          <a:cs typeface="+mn-cs"/>
        </a:defRPr>
      </a:lvl3pPr>
      <a:lvl4pPr marL="1599903" indent="-227708" algn="l" defTabSz="913805" rtl="0" eaLnBrk="0" fontAlgn="base" hangingPunct="0">
        <a:spcBef>
          <a:spcPct val="20000"/>
        </a:spcBef>
        <a:spcAft>
          <a:spcPct val="0"/>
        </a:spcAft>
        <a:buFont typeface="Arial" charset="0"/>
        <a:buChar char="–"/>
        <a:defRPr sz="1500" kern="1200">
          <a:solidFill>
            <a:srgbClr val="10253F"/>
          </a:solidFill>
          <a:latin typeface="Arial" pitchFamily="34" charset="0"/>
          <a:ea typeface="+mn-ea"/>
          <a:cs typeface="+mn-cs"/>
        </a:defRPr>
      </a:lvl4pPr>
      <a:lvl5pPr marL="2056805" indent="-227708" algn="l" defTabSz="913805" rtl="0" eaLnBrk="0" fontAlgn="base" hangingPunct="0">
        <a:spcBef>
          <a:spcPct val="20000"/>
        </a:spcBef>
        <a:spcAft>
          <a:spcPct val="0"/>
        </a:spcAft>
        <a:buFont typeface="Arial" charset="0"/>
        <a:buChar char="»"/>
        <a:defRPr sz="1500" kern="1200">
          <a:solidFill>
            <a:srgbClr val="10253F"/>
          </a:solidFill>
          <a:latin typeface="Arial" pitchFamily="34" charset="0"/>
          <a:ea typeface="+mn-ea"/>
          <a:cs typeface="+mn-cs"/>
        </a:defRPr>
      </a:lvl5pPr>
      <a:lvl6pPr marL="2514443"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4"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5"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7" indent="-228586" algn="l" defTabSz="9143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857250" rtl="0" eaLnBrk="1" latinLnBrk="0" hangingPunct="1">
        <a:defRPr sz="1700" kern="1200">
          <a:solidFill>
            <a:schemeClr val="tx1"/>
          </a:solidFill>
          <a:latin typeface="+mn-lt"/>
          <a:ea typeface="+mn-ea"/>
          <a:cs typeface="+mn-cs"/>
        </a:defRPr>
      </a:lvl1pPr>
      <a:lvl2pPr marL="428625" algn="l" defTabSz="857250" rtl="0" eaLnBrk="1" latinLnBrk="0" hangingPunct="1">
        <a:defRPr sz="1700" kern="1200">
          <a:solidFill>
            <a:schemeClr val="tx1"/>
          </a:solidFill>
          <a:latin typeface="+mn-lt"/>
          <a:ea typeface="+mn-ea"/>
          <a:cs typeface="+mn-cs"/>
        </a:defRPr>
      </a:lvl2pPr>
      <a:lvl3pPr marL="857250" algn="l" defTabSz="857250" rtl="0" eaLnBrk="1" latinLnBrk="0" hangingPunct="1">
        <a:defRPr sz="1700" kern="1200">
          <a:solidFill>
            <a:schemeClr val="tx1"/>
          </a:solidFill>
          <a:latin typeface="+mn-lt"/>
          <a:ea typeface="+mn-ea"/>
          <a:cs typeface="+mn-cs"/>
        </a:defRPr>
      </a:lvl3pPr>
      <a:lvl4pPr marL="1285875" algn="l" defTabSz="857250" rtl="0" eaLnBrk="1" latinLnBrk="0" hangingPunct="1">
        <a:defRPr sz="1700" kern="1200">
          <a:solidFill>
            <a:schemeClr val="tx1"/>
          </a:solidFill>
          <a:latin typeface="+mn-lt"/>
          <a:ea typeface="+mn-ea"/>
          <a:cs typeface="+mn-cs"/>
        </a:defRPr>
      </a:lvl4pPr>
      <a:lvl5pPr marL="1714500" algn="l" defTabSz="857250" rtl="0" eaLnBrk="1" latinLnBrk="0" hangingPunct="1">
        <a:defRPr sz="1700" kern="1200">
          <a:solidFill>
            <a:schemeClr val="tx1"/>
          </a:solidFill>
          <a:latin typeface="+mn-lt"/>
          <a:ea typeface="+mn-ea"/>
          <a:cs typeface="+mn-cs"/>
        </a:defRPr>
      </a:lvl5pPr>
      <a:lvl6pPr marL="2143125" algn="l" defTabSz="857250" rtl="0" eaLnBrk="1" latinLnBrk="0" hangingPunct="1">
        <a:defRPr sz="1700" kern="1200">
          <a:solidFill>
            <a:schemeClr val="tx1"/>
          </a:solidFill>
          <a:latin typeface="+mn-lt"/>
          <a:ea typeface="+mn-ea"/>
          <a:cs typeface="+mn-cs"/>
        </a:defRPr>
      </a:lvl6pPr>
      <a:lvl7pPr marL="2571750" algn="l" defTabSz="857250" rtl="0" eaLnBrk="1" latinLnBrk="0" hangingPunct="1">
        <a:defRPr sz="1700" kern="1200">
          <a:solidFill>
            <a:schemeClr val="tx1"/>
          </a:solidFill>
          <a:latin typeface="+mn-lt"/>
          <a:ea typeface="+mn-ea"/>
          <a:cs typeface="+mn-cs"/>
        </a:defRPr>
      </a:lvl7pPr>
      <a:lvl8pPr marL="3000375" algn="l" defTabSz="857250" rtl="0" eaLnBrk="1" latinLnBrk="0" hangingPunct="1">
        <a:defRPr sz="1700" kern="1200">
          <a:solidFill>
            <a:schemeClr val="tx1"/>
          </a:solidFill>
          <a:latin typeface="+mn-lt"/>
          <a:ea typeface="+mn-ea"/>
          <a:cs typeface="+mn-cs"/>
        </a:defRPr>
      </a:lvl8pPr>
      <a:lvl9pPr marL="3429000" algn="l" defTabSz="85725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45444"/>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716543"/>
      </p:ext>
    </p:extLst>
  </p:cSld>
  <p:clrMap bg1="lt1" tx1="dk1" bg2="lt2" tx2="dk2" accent1="accent1" accent2="accent2" accent3="accent3" accent4="accent4" accent5="accent5" accent6="accent6" hlink="hlink" folHlink="folHlink"/>
  <p:sldLayoutIdLst>
    <p:sldLayoutId id="2147484634" r:id="rId1"/>
    <p:sldLayoutId id="2147484635" r:id="rId2"/>
    <p:sldLayoutId id="2147484636" r:id="rId3"/>
    <p:sldLayoutId id="2147484637" r:id="rId4"/>
    <p:sldLayoutId id="2147484638" r:id="rId5"/>
    <p:sldLayoutId id="2147484639" r:id="rId6"/>
    <p:sldLayoutId id="2147484640" r:id="rId7"/>
    <p:sldLayoutId id="2147484641" r:id="rId8"/>
    <p:sldLayoutId id="2147484642" r:id="rId9"/>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0.jpeg"/><Relationship Id="rId7" Type="http://schemas.openxmlformats.org/officeDocument/2006/relationships/diagramQuickStyle" Target="../diagrams/quickStyle2.xml"/><Relationship Id="rId2" Type="http://schemas.openxmlformats.org/officeDocument/2006/relationships/image" Target="../media/image19.jpeg"/><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1.gif"/><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7.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Прямоугольник 9"/>
          <p:cNvSpPr/>
          <p:nvPr/>
        </p:nvSpPr>
        <p:spPr>
          <a:xfrm>
            <a:off x="0" y="2367858"/>
            <a:ext cx="9144000" cy="1800820"/>
          </a:xfrm>
          <a:prstGeom prst="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lIns="85682" tIns="42844" rIns="85682" bIns="42844" anchor="ctr"/>
          <a:lstStyle/>
          <a:p>
            <a:pPr indent="82550" algn="ctr" defTabSz="973995">
              <a:defRPr/>
            </a:pPr>
            <a:r>
              <a:rPr lang="ru-RU" sz="2800" b="1" dirty="0" smtClean="0">
                <a:solidFill>
                  <a:srgbClr val="002060"/>
                </a:solidFill>
                <a:effectLst>
                  <a:outerShdw blurRad="38100" dist="38100" dir="2700000" algn="tl">
                    <a:srgbClr val="000000">
                      <a:alpha val="43137"/>
                    </a:srgbClr>
                  </a:outerShdw>
                </a:effectLst>
                <a:cs typeface="Calibri" pitchFamily="34" charset="0"/>
              </a:rPr>
              <a:t>Кодекс корпоративной этики </a:t>
            </a:r>
          </a:p>
          <a:p>
            <a:pPr indent="82550" algn="ctr" defTabSz="973995">
              <a:defRPr/>
            </a:pPr>
            <a:r>
              <a:rPr lang="ru-RU" sz="2800" b="1" dirty="0" smtClean="0">
                <a:solidFill>
                  <a:srgbClr val="002060"/>
                </a:solidFill>
                <a:effectLst>
                  <a:outerShdw blurRad="38100" dist="38100" dir="2700000" algn="tl">
                    <a:srgbClr val="000000">
                      <a:alpha val="43137"/>
                    </a:srgbClr>
                  </a:outerShdw>
                </a:effectLst>
                <a:cs typeface="Calibri" pitchFamily="34" charset="0"/>
              </a:rPr>
              <a:t>и должностного поведения работников</a:t>
            </a:r>
            <a:endParaRPr lang="ru-RU" sz="2800" b="1" dirty="0">
              <a:solidFill>
                <a:srgbClr val="002060"/>
              </a:solidFill>
              <a:effectLst>
                <a:outerShdw blurRad="38100" dist="38100" dir="2700000" algn="tl">
                  <a:srgbClr val="000000">
                    <a:alpha val="43137"/>
                  </a:srgbClr>
                </a:outerShdw>
              </a:effectLst>
              <a:cs typeface="Calibri" pitchFamily="34" charset="0"/>
            </a:endParaRPr>
          </a:p>
        </p:txBody>
      </p:sp>
      <p:sp>
        <p:nvSpPr>
          <p:cNvPr id="6" name="Номер слайда 16"/>
          <p:cNvSpPr txBox="1">
            <a:spLocks/>
          </p:cNvSpPr>
          <p:nvPr/>
        </p:nvSpPr>
        <p:spPr bwMode="auto">
          <a:xfrm>
            <a:off x="8799053" y="6563376"/>
            <a:ext cx="4159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5" tIns="45228" rIns="90445" bIns="45228"/>
          <a:lstStyle>
            <a:lvl1pPr defTabSz="912813">
              <a:defRPr>
                <a:solidFill>
                  <a:schemeClr val="tx1"/>
                </a:solidFill>
                <a:latin typeface="Arial" charset="0"/>
                <a:cs typeface="Arial" charset="0"/>
              </a:defRPr>
            </a:lvl1pPr>
            <a:lvl2pPr marL="742950" indent="-285750" defTabSz="912813">
              <a:defRPr>
                <a:solidFill>
                  <a:schemeClr val="tx1"/>
                </a:solidFill>
                <a:latin typeface="Arial" charset="0"/>
                <a:cs typeface="Arial" charset="0"/>
              </a:defRPr>
            </a:lvl2pPr>
            <a:lvl3pPr marL="1143000" indent="-228600" defTabSz="912813">
              <a:defRPr>
                <a:solidFill>
                  <a:schemeClr val="tx1"/>
                </a:solidFill>
                <a:latin typeface="Arial" charset="0"/>
                <a:cs typeface="Arial" charset="0"/>
              </a:defRPr>
            </a:lvl3pPr>
            <a:lvl4pPr marL="1600200" indent="-228600" defTabSz="912813">
              <a:defRPr>
                <a:solidFill>
                  <a:schemeClr val="tx1"/>
                </a:solidFill>
                <a:latin typeface="Arial" charset="0"/>
                <a:cs typeface="Arial" charset="0"/>
              </a:defRPr>
            </a:lvl4pPr>
            <a:lvl5pPr marL="2057400" indent="-228600" defTabSz="912813">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fontAlgn="base">
              <a:spcBef>
                <a:spcPct val="0"/>
              </a:spcBef>
              <a:spcAft>
                <a:spcPct val="0"/>
              </a:spcAft>
            </a:pPr>
            <a:endParaRPr lang="en-US" sz="1100" dirty="0">
              <a:solidFill>
                <a:prstClr val="white">
                  <a:lumMod val="50000"/>
                </a:prstClr>
              </a:solidFill>
              <a:latin typeface="Calibri" pitchFamily="34"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332656"/>
            <a:ext cx="2880320" cy="1692820"/>
          </a:xfrm>
          <a:prstGeom prst="rect">
            <a:avLst/>
          </a:prstGeom>
          <a:noFill/>
          <a:ln>
            <a:noFill/>
          </a:ln>
          <a:effectLst>
            <a:glow rad="63500">
              <a:schemeClr val="accent6">
                <a:satMod val="175000"/>
                <a:alpha val="40000"/>
              </a:schemeClr>
            </a:glow>
            <a:outerShdw dist="35921" dir="2700000" algn="ctr" rotWithShape="0">
              <a:schemeClr val="bg2"/>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264" y="4797152"/>
            <a:ext cx="4671472" cy="12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950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3" name="Скругленный прямоугольник 2"/>
          <p:cNvSpPr/>
          <p:nvPr/>
        </p:nvSpPr>
        <p:spPr>
          <a:xfrm>
            <a:off x="285720" y="1071546"/>
            <a:ext cx="3857652" cy="5286412"/>
          </a:xfrm>
          <a:prstGeom prst="roundRect">
            <a:avLst/>
          </a:prstGeom>
          <a:blipFill>
            <a:blip r:embed="rId2">
              <a:duotone>
                <a:prstClr val="black"/>
                <a:schemeClr val="accent4">
                  <a:tint val="45000"/>
                  <a:satMod val="400000"/>
                </a:schemeClr>
              </a:duotone>
              <a:lum bright="31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 целях предотвращения случаев использования инсайдерской информации работники Учреждения не должны раскрывать ее информацию до того момента, как эта информация будет публично раскрыта. Владея такой информацией, работники не должны передавать ее близким или любым другим лицам.</a:t>
            </a:r>
          </a:p>
          <a:p>
            <a:pPr algn="ctr"/>
            <a:r>
              <a:rPr lang="ru-RU" dirty="0" smtClean="0">
                <a:solidFill>
                  <a:schemeClr val="tx1"/>
                </a:solidFill>
              </a:rPr>
              <a:t>Обязательства о неразглашении конфиденциальной, инсайдерской информации должны выполняться и после завершения работы в Учреждении.</a:t>
            </a:r>
            <a:endParaRPr lang="ru-RU" dirty="0">
              <a:solidFill>
                <a:schemeClr val="tx1"/>
              </a:solidFill>
            </a:endParaRPr>
          </a:p>
        </p:txBody>
      </p:sp>
      <p:pic>
        <p:nvPicPr>
          <p:cNvPr id="67586" name="Picture 2" descr="https://www.litprichal.ru/upload/106/63384467316791.jpg"/>
          <p:cNvPicPr>
            <a:picLocks noChangeAspect="1" noChangeArrowheads="1"/>
          </p:cNvPicPr>
          <p:nvPr/>
        </p:nvPicPr>
        <p:blipFill>
          <a:blip r:embed="rId3"/>
          <a:srcRect/>
          <a:stretch>
            <a:fillRect/>
          </a:stretch>
        </p:blipFill>
        <p:spPr bwMode="auto">
          <a:xfrm>
            <a:off x="4429124" y="1285860"/>
            <a:ext cx="4286250" cy="442912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3" name="Скругленный прямоугольник 2"/>
          <p:cNvSpPr/>
          <p:nvPr/>
        </p:nvSpPr>
        <p:spPr>
          <a:xfrm>
            <a:off x="4429124" y="1071546"/>
            <a:ext cx="4500562" cy="5500726"/>
          </a:xfrm>
          <a:prstGeom prst="roundRect">
            <a:avLst/>
          </a:prstGeom>
          <a:blipFill>
            <a:blip r:embed="rId2">
              <a:duotone>
                <a:schemeClr val="accent3">
                  <a:shade val="45000"/>
                  <a:satMod val="135000"/>
                </a:schemeClr>
                <a:prstClr val="white"/>
              </a:duotone>
              <a:lum bright="-5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Работник </a:t>
            </a:r>
            <a:r>
              <a:rPr lang="ru-RU" sz="1600" u="sng" dirty="0" smtClean="0">
                <a:solidFill>
                  <a:schemeClr val="tx1"/>
                </a:solidFill>
              </a:rPr>
              <a:t>не должен допускать публичные высказывания</a:t>
            </a:r>
            <a:r>
              <a:rPr lang="ru-RU" sz="1600" dirty="0" smtClean="0">
                <a:solidFill>
                  <a:schemeClr val="tx1"/>
                </a:solidFill>
              </a:rPr>
              <a:t>, суждения и оценки в отношении деятельности Учреждения, его руководства, коллег и контрагентов о результатах работы и финансовых показателях Учреждения в средствах массовой информации, на различных информационных площадках (семинарах, конференциях, брифингах, на сайтах и т.п.), которые могут негативно повлиять на имидж и деловую репутацию Учреждения. В случае обращения к нему представителей СМИ, общественных организаций и объединений работник Учреждения должен незамедлительно сообщить об этом своему непосредственному руководителю или заместителю генерального директора, курирующему направление. Все запросы, в том числе об организации встречи с руководством Учреждения, направляются помощнику генерального директора.</a:t>
            </a:r>
            <a:endParaRPr lang="ru-RU" sz="1600" dirty="0">
              <a:solidFill>
                <a:schemeClr val="tx1"/>
              </a:solidFill>
            </a:endParaRPr>
          </a:p>
        </p:txBody>
      </p:sp>
      <p:pic>
        <p:nvPicPr>
          <p:cNvPr id="68610" name="Picture 2" descr="http://www.tomrichmond.com/wp-content/uploads/2010/10/office_chaos.jpg"/>
          <p:cNvPicPr>
            <a:picLocks noChangeAspect="1" noChangeArrowheads="1"/>
          </p:cNvPicPr>
          <p:nvPr/>
        </p:nvPicPr>
        <p:blipFill>
          <a:blip r:embed="rId3"/>
          <a:srcRect/>
          <a:stretch>
            <a:fillRect/>
          </a:stretch>
        </p:blipFill>
        <p:spPr bwMode="auto">
          <a:xfrm>
            <a:off x="285720" y="1214422"/>
            <a:ext cx="3929090" cy="514351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netproduser.ru/wp-content/uploads/2015/01/%D0%9F%D1%80%D0%B0%D0%BA%D1%82%D0%B8%D1%87%D0%B5%D1%81%D0%BA%D0%B0%D1%8F-%D1%8D%D1%82%D0%B8%D0%BA%D0%B0.jpg"/>
          <p:cNvPicPr>
            <a:picLocks noChangeAspect="1" noChangeArrowheads="1"/>
          </p:cNvPicPr>
          <p:nvPr/>
        </p:nvPicPr>
        <p:blipFill>
          <a:blip r:embed="rId2"/>
          <a:srcRect/>
          <a:stretch>
            <a:fillRect/>
          </a:stretch>
        </p:blipFill>
        <p:spPr bwMode="auto">
          <a:xfrm>
            <a:off x="4143372" y="1285860"/>
            <a:ext cx="4818394" cy="4572032"/>
          </a:xfrm>
          <a:prstGeom prst="rect">
            <a:avLst/>
          </a:prstGeom>
          <a:noFill/>
        </p:spPr>
      </p:pic>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solidFill>
                  <a:srgbClr val="FF0000"/>
                </a:solidFill>
              </a:rPr>
              <a:t>ЭТИКА ПОВЕДЕНИЯ РУКОВОДИТЕЛЕЙ</a:t>
            </a:r>
            <a:endParaRPr lang="ru-RU" sz="2000" b="1" dirty="0">
              <a:solidFill>
                <a:srgbClr val="FF0000"/>
              </a:solidFill>
              <a:cs typeface="Arial" panose="020B0604020202020204" pitchFamily="34" charset="0"/>
            </a:endParaRPr>
          </a:p>
        </p:txBody>
      </p:sp>
      <p:sp>
        <p:nvSpPr>
          <p:cNvPr id="3" name="Скругленный прямоугольник 2"/>
          <p:cNvSpPr/>
          <p:nvPr/>
        </p:nvSpPr>
        <p:spPr>
          <a:xfrm>
            <a:off x="214282" y="1142984"/>
            <a:ext cx="3714776" cy="5143536"/>
          </a:xfrm>
          <a:prstGeom prst="roundRect">
            <a:avLst/>
          </a:prstGeom>
          <a:blipFill>
            <a:blip r:embed="rId3">
              <a:duotone>
                <a:schemeClr val="accent3">
                  <a:shade val="45000"/>
                  <a:satMod val="135000"/>
                </a:schemeClr>
                <a:prstClr val="white"/>
              </a:duotone>
              <a:lum bright="-5000"/>
            </a:blip>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rgbClr val="7030A0"/>
                </a:solidFill>
              </a:rPr>
              <a:t>Руководители Учреждения должны своим поведением на практике подавать пример этичного поведения, соблюдения требований антикоррупционного законодательства и внутренних документов, в том числе настоящего Кодекса.</a:t>
            </a:r>
            <a:endParaRPr lang="ru-RU" sz="2400" dirty="0">
              <a:solidFill>
                <a:srgbClr val="7030A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hrsoft.com/wp-content/uploads/2015/08/bigstock-Businessman-Boss-Hold-Megaphon-96314450.jpg"/>
          <p:cNvPicPr>
            <a:picLocks noChangeAspect="1" noChangeArrowheads="1"/>
          </p:cNvPicPr>
          <p:nvPr/>
        </p:nvPicPr>
        <p:blipFill>
          <a:blip r:embed="rId2"/>
          <a:srcRect/>
          <a:stretch>
            <a:fillRect/>
          </a:stretch>
        </p:blipFill>
        <p:spPr bwMode="auto">
          <a:xfrm>
            <a:off x="2714612" y="2285992"/>
            <a:ext cx="3773523" cy="3000396"/>
          </a:xfrm>
          <a:prstGeom prst="rect">
            <a:avLst/>
          </a:prstGeom>
          <a:noFill/>
        </p:spPr>
      </p:pic>
      <p:sp>
        <p:nvSpPr>
          <p:cNvPr id="2" name="TextBox 1"/>
          <p:cNvSpPr txBox="1"/>
          <p:nvPr/>
        </p:nvSpPr>
        <p:spPr>
          <a:xfrm>
            <a:off x="-67651" y="283452"/>
            <a:ext cx="9144000" cy="461665"/>
          </a:xfrm>
          <a:prstGeom prst="rect">
            <a:avLst/>
          </a:prstGeom>
          <a:noFill/>
        </p:spPr>
        <p:txBody>
          <a:bodyPr wrap="square" rtlCol="0">
            <a:spAutoFit/>
          </a:bodyPr>
          <a:lstStyle/>
          <a:p>
            <a:pPr algn="ctr"/>
            <a:r>
              <a:rPr lang="ru-RU" sz="2400" b="1" dirty="0" smtClean="0">
                <a:solidFill>
                  <a:srgbClr val="00B050"/>
                </a:solidFill>
              </a:rPr>
              <a:t>Руководители всех уровней управления должны:</a:t>
            </a:r>
            <a:endParaRPr lang="ru-RU" sz="2400" b="1" dirty="0">
              <a:solidFill>
                <a:srgbClr val="00B050"/>
              </a:solidFill>
              <a:cs typeface="Arial" panose="020B0604020202020204" pitchFamily="34" charset="0"/>
            </a:endParaRPr>
          </a:p>
        </p:txBody>
      </p:sp>
      <p:sp>
        <p:nvSpPr>
          <p:cNvPr id="3" name="Скругленный прямоугольник 2"/>
          <p:cNvSpPr/>
          <p:nvPr/>
        </p:nvSpPr>
        <p:spPr>
          <a:xfrm>
            <a:off x="1357290" y="1071546"/>
            <a:ext cx="3143272" cy="1143008"/>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исходить из интересов Учреждения, работать добросовестно, постоянно повышать профессионализм и компетентность</a:t>
            </a:r>
            <a:endParaRPr lang="ru-RU" sz="1400" dirty="0">
              <a:solidFill>
                <a:srgbClr val="7030A0"/>
              </a:solidFill>
            </a:endParaRPr>
          </a:p>
        </p:txBody>
      </p:sp>
      <p:sp>
        <p:nvSpPr>
          <p:cNvPr id="5" name="Скругленный прямоугольник 4"/>
          <p:cNvSpPr/>
          <p:nvPr/>
        </p:nvSpPr>
        <p:spPr>
          <a:xfrm>
            <a:off x="5072066" y="1071546"/>
            <a:ext cx="3143272" cy="1143008"/>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проявлять лидерские качества, являться образцом поведения, соблюдать деловую этику и общепринятые нормы и правила</a:t>
            </a:r>
            <a:endParaRPr lang="ru-RU" sz="1400" dirty="0">
              <a:solidFill>
                <a:srgbClr val="7030A0"/>
              </a:solidFill>
            </a:endParaRPr>
          </a:p>
        </p:txBody>
      </p:sp>
      <p:sp>
        <p:nvSpPr>
          <p:cNvPr id="6" name="Скругленный прямоугольник 5"/>
          <p:cNvSpPr/>
          <p:nvPr/>
        </p:nvSpPr>
        <p:spPr>
          <a:xfrm>
            <a:off x="214282" y="2428868"/>
            <a:ext cx="2928958" cy="2000264"/>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уважительно относиться к работникам, соблюдать их права, не допускать в своей управленческой практике использования методов, наносящих ущерб личному достоинству, принимать обоснованные законные решения</a:t>
            </a:r>
            <a:endParaRPr lang="ru-RU" sz="1400" dirty="0">
              <a:solidFill>
                <a:srgbClr val="7030A0"/>
              </a:solidFill>
            </a:endParaRPr>
          </a:p>
        </p:txBody>
      </p:sp>
      <p:sp>
        <p:nvSpPr>
          <p:cNvPr id="7" name="Скругленный прямоугольник 6"/>
          <p:cNvSpPr/>
          <p:nvPr/>
        </p:nvSpPr>
        <p:spPr>
          <a:xfrm>
            <a:off x="6000760" y="2357430"/>
            <a:ext cx="2928958" cy="1928826"/>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в своей профессиональной деятельности следовать стандартам делового общения, поддерживать деловую репутацию и имидж Учреждения при взаимодействии с участниками закупочной деятельности и контрагентами</a:t>
            </a:r>
            <a:endParaRPr lang="ru-RU" sz="1400" dirty="0">
              <a:solidFill>
                <a:srgbClr val="7030A0"/>
              </a:solidFill>
            </a:endParaRPr>
          </a:p>
        </p:txBody>
      </p:sp>
      <p:sp>
        <p:nvSpPr>
          <p:cNvPr id="8" name="Скругленный прямоугольник 7"/>
          <p:cNvSpPr/>
          <p:nvPr/>
        </p:nvSpPr>
        <p:spPr>
          <a:xfrm>
            <a:off x="142844" y="4572008"/>
            <a:ext cx="2714644" cy="1500198"/>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действовать в соответствии со стратегией развития Учреждения, а также решениями, принимаемыми учредителями Учреждения</a:t>
            </a:r>
            <a:endParaRPr lang="ru-RU" sz="1400" dirty="0">
              <a:solidFill>
                <a:srgbClr val="7030A0"/>
              </a:solidFill>
            </a:endParaRPr>
          </a:p>
        </p:txBody>
      </p:sp>
      <p:sp>
        <p:nvSpPr>
          <p:cNvPr id="9" name="Скругленный прямоугольник 8"/>
          <p:cNvSpPr/>
          <p:nvPr/>
        </p:nvSpPr>
        <p:spPr>
          <a:xfrm>
            <a:off x="6429388" y="4500570"/>
            <a:ext cx="2500330" cy="1571636"/>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не допускать участия Учреждения в сомнительных операциях (сделках), способных нанести материальный либо репутационный ущерб Учреждению</a:t>
            </a:r>
            <a:endParaRPr lang="ru-RU" sz="1400" dirty="0">
              <a:solidFill>
                <a:srgbClr val="7030A0"/>
              </a:solidFill>
            </a:endParaRPr>
          </a:p>
        </p:txBody>
      </p:sp>
      <p:sp>
        <p:nvSpPr>
          <p:cNvPr id="10" name="Скругленный прямоугольник 9"/>
          <p:cNvSpPr/>
          <p:nvPr/>
        </p:nvSpPr>
        <p:spPr>
          <a:xfrm>
            <a:off x="3143240" y="5357826"/>
            <a:ext cx="3143272" cy="1357322"/>
          </a:xfrm>
          <a:prstGeom prst="roundRect">
            <a:avLst/>
          </a:prstGeom>
          <a:gradFill flip="none" rotWithShape="1">
            <a:gsLst>
              <a:gs pos="0">
                <a:srgbClr val="8488C4"/>
              </a:gs>
              <a:gs pos="53000">
                <a:srgbClr val="D4DEFF"/>
              </a:gs>
              <a:gs pos="83000">
                <a:srgbClr val="D4DEFF"/>
              </a:gs>
              <a:gs pos="100000">
                <a:srgbClr val="96AB94"/>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rgbClr val="7030A0"/>
                </a:solidFill>
              </a:rPr>
              <a:t>принимать все необходимые меры по предотвращению и урегулированию конфликта интересов, возникшего у работников Учреждения</a:t>
            </a:r>
            <a:endParaRPr lang="ru-RU" sz="1400" dirty="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357166"/>
            <a:ext cx="7858180" cy="400110"/>
          </a:xfrm>
          <a:prstGeom prst="rect">
            <a:avLst/>
          </a:prstGeom>
        </p:spPr>
        <p:txBody>
          <a:bodyPr wrap="square">
            <a:spAutoFit/>
          </a:bodyPr>
          <a:lstStyle/>
          <a:p>
            <a:pPr algn="ctr"/>
            <a:r>
              <a:rPr lang="ru-RU" sz="2000" b="1" dirty="0" smtClean="0">
                <a:solidFill>
                  <a:srgbClr val="FF0000"/>
                </a:solidFill>
              </a:rPr>
              <a:t>ПРОФИЛАКТИКА И ПРЕДУПРЕЖДЕНИЕ КОРРУПЦИИ</a:t>
            </a:r>
            <a:endParaRPr lang="ru-RU" sz="2000" dirty="0">
              <a:solidFill>
                <a:srgbClr val="FF0000"/>
              </a:solidFill>
            </a:endParaRPr>
          </a:p>
        </p:txBody>
      </p:sp>
      <p:sp>
        <p:nvSpPr>
          <p:cNvPr id="71681" name="Rectangle 1"/>
          <p:cNvSpPr>
            <a:spLocks noChangeArrowheads="1"/>
          </p:cNvSpPr>
          <p:nvPr/>
        </p:nvSpPr>
        <p:spPr bwMode="auto">
          <a:xfrm>
            <a:off x="285720" y="1142984"/>
            <a:ext cx="8715436" cy="584775"/>
          </a:xfrm>
          <a:prstGeom prst="rect">
            <a:avLst/>
          </a:prstGeom>
          <a:gradFill flip="none" rotWithShape="1">
            <a:gsLst>
              <a:gs pos="0">
                <a:srgbClr val="8488C4"/>
              </a:gs>
              <a:gs pos="53000">
                <a:srgbClr val="D4DEFF"/>
              </a:gs>
              <a:gs pos="83000">
                <a:srgbClr val="D4DEFF"/>
              </a:gs>
              <a:gs pos="100000">
                <a:srgbClr val="96AB94"/>
              </a:gs>
            </a:gsLst>
            <a:lin ang="54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Учреждение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приемлет любые формы коррупции</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также ожидает, что ее контрагенты, участники закупочной деятельности будут следовать этим же принципам.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85720" y="1857364"/>
            <a:ext cx="8643998" cy="646331"/>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latin typeface="Times New Roman" pitchFamily="18" charset="0"/>
                <a:cs typeface="Times New Roman" pitchFamily="18" charset="0"/>
              </a:rPr>
              <a:t>Учреждение реализует антикоррупционную политику, предусматривающую в числе прочих требований выполнение </a:t>
            </a:r>
            <a:r>
              <a:rPr lang="ru-RU" b="1" dirty="0" smtClean="0">
                <a:solidFill>
                  <a:srgbClr val="FF0000"/>
                </a:solidFill>
                <a:latin typeface="Times New Roman" pitchFamily="18" charset="0"/>
                <a:cs typeface="Times New Roman" pitchFamily="18" charset="0"/>
              </a:rPr>
              <a:t>следующих правил</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6" name="Скругленный прямоугольник 5"/>
          <p:cNvSpPr/>
          <p:nvPr/>
        </p:nvSpPr>
        <p:spPr>
          <a:xfrm>
            <a:off x="214282" y="2643182"/>
            <a:ext cx="3000396" cy="3714776"/>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dirty="0" smtClean="0">
                <a:solidFill>
                  <a:schemeClr val="tx1"/>
                </a:solidFill>
              </a:rPr>
              <a:t>на территории Российской Федерации и за рубежом работники Учреждения соблюдают требования и ограничения, определенные законодательством о противодействии коррупции, и закрепленные нормативными документами Учреждения по профилактике коррупции. Учреждение ведет постоянную работу по повышению эффективности системы антикоррупционного комплаенса</a:t>
            </a:r>
            <a:endParaRPr lang="ru-RU" sz="1500" dirty="0">
              <a:solidFill>
                <a:schemeClr val="tx1"/>
              </a:solidFill>
            </a:endParaRPr>
          </a:p>
        </p:txBody>
      </p:sp>
      <p:sp>
        <p:nvSpPr>
          <p:cNvPr id="7" name="Скругленный прямоугольник 6"/>
          <p:cNvSpPr/>
          <p:nvPr/>
        </p:nvSpPr>
        <p:spPr>
          <a:xfrm>
            <a:off x="3571868" y="2714620"/>
            <a:ext cx="2357454" cy="250033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в Учреждении не приемлемы любые формы оказания незаконного влияния на решения государственных или муниципальных органов, в том числе взяточничество, предложение недопустимых подарков</a:t>
            </a:r>
            <a:endParaRPr lang="ru-RU" sz="1400" dirty="0">
              <a:solidFill>
                <a:schemeClr val="tx1"/>
              </a:solidFill>
            </a:endParaRPr>
          </a:p>
        </p:txBody>
      </p:sp>
      <p:sp>
        <p:nvSpPr>
          <p:cNvPr id="8" name="Скругленный прямоугольник 7"/>
          <p:cNvSpPr/>
          <p:nvPr/>
        </p:nvSpPr>
        <p:spPr>
          <a:xfrm>
            <a:off x="6286512" y="2714620"/>
            <a:ext cx="2357454" cy="250033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работники Учреждения не должны предлагать, обещать, разрешать и передавать от имени или в интересах Учреждения незаконное вознаграждение в любой форме какому-либо должностному лицу</a:t>
            </a:r>
            <a:endParaRPr lang="ru-RU" sz="1400" dirty="0">
              <a:solidFill>
                <a:schemeClr val="tx1"/>
              </a:solidFill>
            </a:endParaRPr>
          </a:p>
        </p:txBody>
      </p:sp>
      <p:sp>
        <p:nvSpPr>
          <p:cNvPr id="9" name="Скругленный прямоугольник 8"/>
          <p:cNvSpPr/>
          <p:nvPr/>
        </p:nvSpPr>
        <p:spPr>
          <a:xfrm>
            <a:off x="3357554" y="5500702"/>
            <a:ext cx="5143536" cy="100013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tx1"/>
                </a:solidFill>
              </a:rPr>
              <a:t>работники Учреждения не должны просить и принимать незаконное вознаграждение в любой форме от какой-либо организации, физических или должностных лиц</a:t>
            </a:r>
            <a:endParaRPr lang="ru-RU" sz="14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3" name="Rectangle 1"/>
          <p:cNvSpPr>
            <a:spLocks noChangeArrowheads="1"/>
          </p:cNvSpPr>
          <p:nvPr/>
        </p:nvSpPr>
        <p:spPr bwMode="auto">
          <a:xfrm>
            <a:off x="214282" y="1714488"/>
            <a:ext cx="3786214" cy="3785652"/>
          </a:xfrm>
          <a:prstGeom prst="rect">
            <a:avLst/>
          </a:prstGeom>
          <a:gradFill flip="none" rotWithShape="1">
            <a:gsLst>
              <a:gs pos="0">
                <a:srgbClr val="8488C4"/>
              </a:gs>
              <a:gs pos="53000">
                <a:srgbClr val="D4DEFF"/>
              </a:gs>
              <a:gs pos="83000">
                <a:srgbClr val="D4DEFF"/>
              </a:gs>
              <a:gs pos="100000">
                <a:srgbClr val="96AB94"/>
              </a:gs>
            </a:gsLst>
            <a:lin ang="5400000" scaled="1"/>
            <a:tileRect/>
          </a:gra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dirty="0" smtClean="0"/>
              <a:t>Никто из работников Учреждения не имеет права пользоваться своим служебным положением для разрешения конфликтной ситуации в свою пользу и (или) с выгодой для себя или связанных с таким работником третьих лиц.</a:t>
            </a:r>
            <a:endParaRPr lang="ru-RU" sz="2400" dirty="0"/>
          </a:p>
        </p:txBody>
      </p:sp>
      <p:pic>
        <p:nvPicPr>
          <p:cNvPr id="75780" name="Picture 4" descr="https://xn--e1abcgakjmf3afc5c8g.xn--p1ai/upload/main/4c4/4c413b25baf309a509d9f496662fd339.JPG"/>
          <p:cNvPicPr>
            <a:picLocks noChangeAspect="1" noChangeArrowheads="1"/>
          </p:cNvPicPr>
          <p:nvPr/>
        </p:nvPicPr>
        <p:blipFill>
          <a:blip r:embed="rId2" cstate="print"/>
          <a:srcRect/>
          <a:stretch>
            <a:fillRect/>
          </a:stretch>
        </p:blipFill>
        <p:spPr bwMode="auto">
          <a:xfrm>
            <a:off x="4211065" y="1857364"/>
            <a:ext cx="4575777" cy="350807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3" descr="http://uralfact.ru/_cacheroot/_cache_8/4135_1_800______.jpg"/>
          <p:cNvPicPr>
            <a:picLocks noChangeAspect="1" noChangeArrowheads="1"/>
          </p:cNvPicPr>
          <p:nvPr/>
        </p:nvPicPr>
        <p:blipFill>
          <a:blip r:embed="rId2"/>
          <a:srcRect/>
          <a:stretch>
            <a:fillRect/>
          </a:stretch>
        </p:blipFill>
        <p:spPr bwMode="auto">
          <a:xfrm>
            <a:off x="2500298" y="1857364"/>
            <a:ext cx="4333852" cy="4333852"/>
          </a:xfrm>
          <a:prstGeom prst="rect">
            <a:avLst/>
          </a:prstGeom>
          <a:noFill/>
        </p:spPr>
      </p:pic>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74753" name="Rectangle 1"/>
          <p:cNvSpPr>
            <a:spLocks noChangeArrowheads="1"/>
          </p:cNvSpPr>
          <p:nvPr/>
        </p:nvSpPr>
        <p:spPr bwMode="auto">
          <a:xfrm>
            <a:off x="2428860" y="1071546"/>
            <a:ext cx="4579715"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rPr>
              <a:t>Работники Учреждения обязаны:</a:t>
            </a:r>
            <a:endParaRPr kumimoji="0" lang="ru-RU" b="1"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sp>
        <p:nvSpPr>
          <p:cNvPr id="4" name="Прямоугольник 3"/>
          <p:cNvSpPr/>
          <p:nvPr/>
        </p:nvSpPr>
        <p:spPr>
          <a:xfrm>
            <a:off x="357158" y="1571612"/>
            <a:ext cx="2643206" cy="22145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при принятии решений по деловым вопросам и выполнении своих трудовых обязанностей руководствоваться интересами Учреждения</a:t>
            </a:r>
            <a:endParaRPr lang="ru-RU" dirty="0">
              <a:solidFill>
                <a:schemeClr val="tx1"/>
              </a:solidFill>
            </a:endParaRPr>
          </a:p>
        </p:txBody>
      </p:sp>
      <p:sp>
        <p:nvSpPr>
          <p:cNvPr id="5" name="Прямоугольник 4"/>
          <p:cNvSpPr/>
          <p:nvPr/>
        </p:nvSpPr>
        <p:spPr>
          <a:xfrm>
            <a:off x="6215074" y="1500174"/>
            <a:ext cx="2643206" cy="22145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избегать ситуаций и обстоятельств, которые могут привести к конфликту интересов</a:t>
            </a:r>
            <a:endParaRPr lang="ru-RU" dirty="0">
              <a:solidFill>
                <a:schemeClr val="tx1"/>
              </a:solidFill>
            </a:endParaRPr>
          </a:p>
        </p:txBody>
      </p:sp>
      <p:sp>
        <p:nvSpPr>
          <p:cNvPr id="6" name="Прямоугольник 5"/>
          <p:cNvSpPr/>
          <p:nvPr/>
        </p:nvSpPr>
        <p:spPr>
          <a:xfrm>
            <a:off x="357158" y="4357694"/>
            <a:ext cx="2643206" cy="22145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раскрывать возникший (реальный) или потенциальный конфликт интересов, в том числе, сообщать о возникновении конфликта интересов</a:t>
            </a:r>
            <a:endParaRPr lang="ru-RU" dirty="0">
              <a:solidFill>
                <a:schemeClr val="tx1"/>
              </a:solidFill>
            </a:endParaRPr>
          </a:p>
        </p:txBody>
      </p:sp>
      <p:sp>
        <p:nvSpPr>
          <p:cNvPr id="7" name="Прямоугольник 6"/>
          <p:cNvSpPr/>
          <p:nvPr/>
        </p:nvSpPr>
        <p:spPr>
          <a:xfrm>
            <a:off x="6286512" y="4357694"/>
            <a:ext cx="2643206" cy="221457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содействовать урегулированию возникшего конфликта интересов</a:t>
            </a:r>
            <a:endParaRPr lang="ru-RU"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3" name="Rectangle 1"/>
          <p:cNvSpPr>
            <a:spLocks noChangeArrowheads="1"/>
          </p:cNvSpPr>
          <p:nvPr/>
        </p:nvSpPr>
        <p:spPr bwMode="auto">
          <a:xfrm>
            <a:off x="285720" y="1071546"/>
            <a:ext cx="8643998" cy="36933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latin typeface="Times New Roman" pitchFamily="18" charset="0"/>
                <a:cs typeface="Times New Roman" pitchFamily="18" charset="0"/>
              </a:rPr>
              <a:t>О родстве</a:t>
            </a: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214282" y="1714488"/>
            <a:ext cx="3214710" cy="4500594"/>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Учреждение придерживается принципа, при котором в отношениях непосредственного подчинения находятся лица, не состоящие в родстве или свойстве. Прием (перевод) работника Учреждения на должность, находящуюся в прямом подчинении у близкого родственника осуществляется с обязательным уведомлением Комиссии по соблюдению норм корпоративной этики и урегулированию конфликта интересов.</a:t>
            </a:r>
            <a:endParaRPr lang="ru-RU" sz="1600" dirty="0">
              <a:solidFill>
                <a:schemeClr val="tx1"/>
              </a:solidFill>
            </a:endParaRPr>
          </a:p>
        </p:txBody>
      </p:sp>
      <p:sp>
        <p:nvSpPr>
          <p:cNvPr id="5" name="Скругленный прямоугольник 4"/>
          <p:cNvSpPr/>
          <p:nvPr/>
        </p:nvSpPr>
        <p:spPr>
          <a:xfrm>
            <a:off x="3786182" y="1714488"/>
            <a:ext cx="4929222" cy="107157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Наличие у работника родственных связей с другими работниками не должно оказывать негативного влияния на выполнение работником должностных обязанностей.</a:t>
            </a:r>
            <a:endParaRPr lang="ru-RU" sz="1600" dirty="0">
              <a:solidFill>
                <a:schemeClr val="tx1"/>
              </a:solidFill>
            </a:endParaRPr>
          </a:p>
        </p:txBody>
      </p:sp>
      <p:pic>
        <p:nvPicPr>
          <p:cNvPr id="2050" name="Picture 2" descr="http://www.yktimes.ru/wp-content/uploads/2017/09/Kumovstvo-ris.-novosibirskiy-gorodskoy-portal.jpg"/>
          <p:cNvPicPr>
            <a:picLocks noChangeAspect="1" noChangeArrowheads="1"/>
          </p:cNvPicPr>
          <p:nvPr/>
        </p:nvPicPr>
        <p:blipFill>
          <a:blip r:embed="rId2"/>
          <a:srcRect/>
          <a:stretch>
            <a:fillRect/>
          </a:stretch>
        </p:blipFill>
        <p:spPr bwMode="auto">
          <a:xfrm>
            <a:off x="3929058" y="2928934"/>
            <a:ext cx="4857784" cy="33289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3" name="Rectangle 1"/>
          <p:cNvSpPr>
            <a:spLocks noChangeArrowheads="1"/>
          </p:cNvSpPr>
          <p:nvPr/>
        </p:nvSpPr>
        <p:spPr bwMode="auto">
          <a:xfrm>
            <a:off x="285720" y="1071546"/>
            <a:ext cx="8643998" cy="36933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latin typeface="Times New Roman" pitchFamily="18" charset="0"/>
                <a:cs typeface="Times New Roman" pitchFamily="18" charset="0"/>
              </a:rPr>
              <a:t>О работе по совместительству</a:t>
            </a: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214282" y="1500174"/>
            <a:ext cx="3429024" cy="292895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Работой вне Учреждения считается любая дополнительная деятельность в качестве члена органов управления и контроля, консультативно-совещательных органов, рядового работника, а также в любой другой должности в компании, не осуществляющей деятельность в сфере, аналогичной сфере деятельности Учреждения.</a:t>
            </a:r>
            <a:endParaRPr lang="ru-RU" sz="1600" dirty="0">
              <a:solidFill>
                <a:schemeClr val="tx1"/>
              </a:solidFill>
            </a:endParaRPr>
          </a:p>
        </p:txBody>
      </p:sp>
      <p:sp>
        <p:nvSpPr>
          <p:cNvPr id="5" name="Скругленный прямоугольник 4"/>
          <p:cNvSpPr/>
          <p:nvPr/>
        </p:nvSpPr>
        <p:spPr>
          <a:xfrm>
            <a:off x="3786182" y="1571612"/>
            <a:ext cx="5072098" cy="1285884"/>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Работа, </a:t>
            </a:r>
            <a:r>
              <a:rPr lang="ru-RU" u="sng" dirty="0" smtClean="0">
                <a:solidFill>
                  <a:schemeClr val="tx1"/>
                </a:solidFill>
              </a:rPr>
              <a:t>аналогичная работе </a:t>
            </a:r>
            <a:r>
              <a:rPr lang="ru-RU" dirty="0" smtClean="0">
                <a:solidFill>
                  <a:schemeClr val="tx1"/>
                </a:solidFill>
              </a:rPr>
              <a:t>в Учреждении, в компании, являющейся косвенным или непосредственным конкурентом Учреждения, </a:t>
            </a:r>
          </a:p>
          <a:p>
            <a:pPr algn="ctr"/>
            <a:r>
              <a:rPr lang="ru-RU" b="1" dirty="0" smtClean="0">
                <a:solidFill>
                  <a:schemeClr val="tx1"/>
                </a:solidFill>
              </a:rPr>
              <a:t>не приветствуется.</a:t>
            </a:r>
            <a:endParaRPr lang="ru-RU" b="1" dirty="0">
              <a:solidFill>
                <a:schemeClr val="tx1"/>
              </a:solidFill>
            </a:endParaRPr>
          </a:p>
        </p:txBody>
      </p:sp>
      <p:sp>
        <p:nvSpPr>
          <p:cNvPr id="7" name="Скругленный прямоугольник 6"/>
          <p:cNvSpPr/>
          <p:nvPr/>
        </p:nvSpPr>
        <p:spPr>
          <a:xfrm>
            <a:off x="285720" y="4643446"/>
            <a:ext cx="3857652" cy="2000264"/>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Перед трудоустройством по совместительству в организации, с которой работник взаимодействовал в ходе работы в Учреждении, работнику </a:t>
            </a:r>
            <a:r>
              <a:rPr lang="ru-RU" sz="1600" b="1" dirty="0" smtClean="0">
                <a:solidFill>
                  <a:schemeClr val="tx1"/>
                </a:solidFill>
              </a:rPr>
              <a:t>рекомендуется уведомить </a:t>
            </a:r>
            <a:r>
              <a:rPr lang="ru-RU" sz="1600" dirty="0" smtClean="0">
                <a:solidFill>
                  <a:schemeClr val="tx1"/>
                </a:solidFill>
              </a:rPr>
              <a:t>непосредственного руководителя, работника, ответственного за противодействие коррупции</a:t>
            </a:r>
            <a:endParaRPr lang="ru-RU" sz="1600" dirty="0">
              <a:solidFill>
                <a:schemeClr val="tx1"/>
              </a:solidFill>
            </a:endParaRPr>
          </a:p>
        </p:txBody>
      </p:sp>
      <p:pic>
        <p:nvPicPr>
          <p:cNvPr id="49154" name="Picture 2" descr="http://imagestion.com/wp-content/uploads/2018/09/COMPTA-SOI-MEME-680x510.jpg"/>
          <p:cNvPicPr>
            <a:picLocks noChangeAspect="1" noChangeArrowheads="1"/>
          </p:cNvPicPr>
          <p:nvPr/>
        </p:nvPicPr>
        <p:blipFill>
          <a:blip r:embed="rId2"/>
          <a:srcRect/>
          <a:stretch>
            <a:fillRect/>
          </a:stretch>
        </p:blipFill>
        <p:spPr bwMode="auto">
          <a:xfrm>
            <a:off x="4143372" y="3000372"/>
            <a:ext cx="4538111" cy="34035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3" name="Rectangle 1"/>
          <p:cNvSpPr>
            <a:spLocks noChangeArrowheads="1"/>
          </p:cNvSpPr>
          <p:nvPr/>
        </p:nvSpPr>
        <p:spPr bwMode="auto">
          <a:xfrm>
            <a:off x="285720" y="1071546"/>
            <a:ext cx="8643998" cy="36933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latin typeface="Times New Roman" pitchFamily="18" charset="0"/>
                <a:cs typeface="Times New Roman" pitchFamily="18" charset="0"/>
              </a:rPr>
              <a:t>Об инвестировании</a:t>
            </a: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5357818" y="1857364"/>
            <a:ext cx="3429024" cy="400052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Обо всех известных случаях инвестиций работников Учреждения в компанию-поставщика Учреждения, либо иную компанию, с которой работник взаимодействовал в ходе работы в Учреждении, </a:t>
            </a:r>
            <a:r>
              <a:rPr lang="ru-RU" b="1" dirty="0" smtClean="0">
                <a:solidFill>
                  <a:schemeClr val="tx1"/>
                </a:solidFill>
              </a:rPr>
              <a:t>работник</a:t>
            </a:r>
            <a:r>
              <a:rPr lang="ru-RU" dirty="0" smtClean="0">
                <a:solidFill>
                  <a:schemeClr val="tx1"/>
                </a:solidFill>
              </a:rPr>
              <a:t> Учреждения </a:t>
            </a:r>
            <a:r>
              <a:rPr lang="ru-RU" b="1" dirty="0" smtClean="0">
                <a:solidFill>
                  <a:schemeClr val="tx1"/>
                </a:solidFill>
              </a:rPr>
              <a:t>уведомляет </a:t>
            </a:r>
            <a:r>
              <a:rPr lang="ru-RU" dirty="0" smtClean="0">
                <a:solidFill>
                  <a:schemeClr val="tx1"/>
                </a:solidFill>
              </a:rPr>
              <a:t>непосредственное руководство и работника, ответственного за противодействие коррупции</a:t>
            </a:r>
            <a:endParaRPr lang="ru-RU" dirty="0">
              <a:solidFill>
                <a:schemeClr val="tx1"/>
              </a:solidFill>
            </a:endParaRPr>
          </a:p>
        </p:txBody>
      </p:sp>
      <p:pic>
        <p:nvPicPr>
          <p:cNvPr id="50178" name="Picture 2" descr="https://utmagazine.ru/uploads/content/shutterstock_120397927.jpg"/>
          <p:cNvPicPr>
            <a:picLocks noChangeAspect="1" noChangeArrowheads="1"/>
          </p:cNvPicPr>
          <p:nvPr/>
        </p:nvPicPr>
        <p:blipFill>
          <a:blip r:embed="rId2"/>
          <a:srcRect/>
          <a:stretch>
            <a:fillRect/>
          </a:stretch>
        </p:blipFill>
        <p:spPr bwMode="auto">
          <a:xfrm>
            <a:off x="428596" y="2000240"/>
            <a:ext cx="4569860" cy="381791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19" y="283452"/>
            <a:ext cx="8640961" cy="523220"/>
          </a:xfrm>
          <a:prstGeom prst="rect">
            <a:avLst/>
          </a:prstGeom>
          <a:noFill/>
        </p:spPr>
        <p:txBody>
          <a:bodyPr wrap="square" rtlCol="0">
            <a:spAutoFit/>
          </a:bodyPr>
          <a:lstStyle/>
          <a:p>
            <a:pPr algn="ctr"/>
            <a:r>
              <a:rPr lang="ru-RU" sz="2800" b="1" dirty="0" smtClean="0">
                <a:solidFill>
                  <a:srgbClr val="1F497D">
                    <a:lumMod val="50000"/>
                  </a:srgbClr>
                </a:solidFill>
                <a:cs typeface="Arial" panose="020B0604020202020204" pitchFamily="34" charset="0"/>
              </a:rPr>
              <a:t>Корпоративные ценности</a:t>
            </a:r>
            <a:endParaRPr lang="ru-RU" sz="2800" b="1" dirty="0">
              <a:solidFill>
                <a:srgbClr val="1F497D">
                  <a:lumMod val="50000"/>
                </a:srgbClr>
              </a:solidFill>
              <a:cs typeface="Arial" panose="020B0604020202020204" pitchFamily="34" charset="0"/>
            </a:endParaRPr>
          </a:p>
        </p:txBody>
      </p:sp>
      <p:sp>
        <p:nvSpPr>
          <p:cNvPr id="4" name="Скругленный прямоугольник 3"/>
          <p:cNvSpPr/>
          <p:nvPr/>
        </p:nvSpPr>
        <p:spPr>
          <a:xfrm>
            <a:off x="214282" y="1071546"/>
            <a:ext cx="2428892" cy="1721636"/>
          </a:xfrm>
          <a:prstGeom prst="roundRect">
            <a:avLst/>
          </a:prstGeom>
          <a:gradFill flip="none" rotWithShape="1">
            <a:gsLst>
              <a:gs pos="0">
                <a:srgbClr val="FF3399"/>
              </a:gs>
              <a:gs pos="25000">
                <a:srgbClr val="FF6633"/>
              </a:gs>
              <a:gs pos="50000">
                <a:srgbClr val="FFFF00"/>
              </a:gs>
              <a:gs pos="75000">
                <a:srgbClr val="01A78F"/>
              </a:gs>
              <a:gs pos="100000">
                <a:srgbClr val="3366FF"/>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Законность. </a:t>
            </a:r>
            <a:r>
              <a:rPr lang="ru-RU" sz="1200" dirty="0" smtClean="0">
                <a:solidFill>
                  <a:schemeClr val="tx1"/>
                </a:solidFill>
              </a:rPr>
              <a:t>Работники Учреждения осуществляют свою деятельность в соответствии с законодательством Российской Федерации и внутренними распорядительными документами Учреждения.</a:t>
            </a:r>
            <a:endParaRPr lang="ru-RU" sz="1200" dirty="0">
              <a:solidFill>
                <a:schemeClr val="tx1"/>
              </a:solidFill>
            </a:endParaRPr>
          </a:p>
        </p:txBody>
      </p:sp>
      <p:sp>
        <p:nvSpPr>
          <p:cNvPr id="5" name="Скругленный прямоугольник 4"/>
          <p:cNvSpPr/>
          <p:nvPr/>
        </p:nvSpPr>
        <p:spPr>
          <a:xfrm>
            <a:off x="2857488" y="1071546"/>
            <a:ext cx="2928958" cy="2357454"/>
          </a:xfrm>
          <a:prstGeom prst="roundRect">
            <a:avLst/>
          </a:prstGeom>
          <a:gradFill flip="none" rotWithShape="1">
            <a:gsLst>
              <a:gs pos="0">
                <a:srgbClr val="03D4A8"/>
              </a:gs>
              <a:gs pos="25000">
                <a:srgbClr val="21D6E0"/>
              </a:gs>
              <a:gs pos="75000">
                <a:srgbClr val="0087E6"/>
              </a:gs>
              <a:gs pos="100000">
                <a:srgbClr val="005CBF"/>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Надежность. </a:t>
            </a:r>
            <a:r>
              <a:rPr lang="ru-RU" sz="1200" dirty="0" smtClean="0">
                <a:solidFill>
                  <a:schemeClr val="tx1"/>
                </a:solidFill>
              </a:rPr>
              <a:t>Учреждение стремится к долгосрочному сотрудничеству с физическими и юридическими лицами Российской Федерации, реализуя весь комплекс необходимых организационно-технических мероприятий, гарантирующих надежную работу объектов инфраструктуры охранного комплекса, предпринимая необходимые шаги для обеспечения безопасности охраняемых объектов.</a:t>
            </a:r>
            <a:endParaRPr lang="ru-RU" sz="1200" dirty="0">
              <a:solidFill>
                <a:schemeClr val="tx1"/>
              </a:solidFill>
            </a:endParaRPr>
          </a:p>
        </p:txBody>
      </p:sp>
      <p:sp>
        <p:nvSpPr>
          <p:cNvPr id="6" name="Скругленный прямоугольник 5"/>
          <p:cNvSpPr/>
          <p:nvPr/>
        </p:nvSpPr>
        <p:spPr>
          <a:xfrm>
            <a:off x="5929322" y="1071546"/>
            <a:ext cx="3000396" cy="2357454"/>
          </a:xfrm>
          <a:prstGeom prst="round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Человеческий ресурс. </a:t>
            </a:r>
            <a:r>
              <a:rPr lang="ru-RU" sz="1200" dirty="0" smtClean="0">
                <a:solidFill>
                  <a:schemeClr val="tx1"/>
                </a:solidFill>
              </a:rPr>
              <a:t>Ключевым ресурсом деятельности Учреждения являются его работники, благодаря которым Учреждение создает, сохраняет и преумножает свои авторитет в течение длительного срока. Достижение целей и задач, поставленных Учреждением, в значительной степени зависит от профессионализма, добросовестности и безопасности трудовой деятельности его работников</a:t>
            </a:r>
            <a:r>
              <a:rPr lang="ru-RU" sz="1200" dirty="0" smtClean="0"/>
              <a:t>.</a:t>
            </a:r>
            <a:endParaRPr lang="ru-RU" sz="1200" dirty="0"/>
          </a:p>
        </p:txBody>
      </p:sp>
      <p:pic>
        <p:nvPicPr>
          <p:cNvPr id="7" name="Picture 6" descr="http://www.soshms.com/images/fighting_over_helm_400_clr.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02147" y="3789040"/>
            <a:ext cx="2140734" cy="2692747"/>
          </a:xfrm>
          <a:prstGeom prst="rect">
            <a:avLst/>
          </a:prstGeom>
          <a:noFill/>
          <a:extLst>
            <a:ext uri="{909E8E84-426E-40DD-AFC4-6F175D3DCCD1}">
              <a14:hiddenFill xmlns:a14="http://schemas.microsoft.com/office/drawing/2010/main">
                <a:solidFill>
                  <a:srgbClr val="FFFFFF"/>
                </a:solidFill>
              </a14:hiddenFill>
            </a:ext>
          </a:extLst>
        </p:spPr>
      </p:pic>
      <p:sp>
        <p:nvSpPr>
          <p:cNvPr id="8" name="Скругленный прямоугольник 7"/>
          <p:cNvSpPr/>
          <p:nvPr/>
        </p:nvSpPr>
        <p:spPr>
          <a:xfrm>
            <a:off x="214282" y="3000372"/>
            <a:ext cx="2500330" cy="3143272"/>
          </a:xfrm>
          <a:prstGeom prst="round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Эффективность.</a:t>
            </a:r>
            <a:r>
              <a:rPr lang="ru-RU" sz="1200" b="1" dirty="0" smtClean="0">
                <a:solidFill>
                  <a:schemeClr val="tx1"/>
                </a:solidFill>
              </a:rPr>
              <a:t> </a:t>
            </a:r>
            <a:r>
              <a:rPr lang="ru-RU" sz="1200" dirty="0" smtClean="0">
                <a:solidFill>
                  <a:schemeClr val="tx1"/>
                </a:solidFill>
              </a:rPr>
              <a:t>Учреждение осознает свои обязанности перед государством, контрагентами, и работниками, в связи с чем, эффективность деятельности является его базовой ценностью. Учреждение стремится к непрерывному повышению прибыльности своей организации, чему способствуют стратегические инициативы органов управления и контроля, менеджмента и учредителей Учреждения.</a:t>
            </a:r>
            <a:endParaRPr lang="ru-RU" sz="1200" dirty="0">
              <a:solidFill>
                <a:schemeClr val="tx1"/>
              </a:solidFill>
            </a:endParaRPr>
          </a:p>
        </p:txBody>
      </p:sp>
      <p:sp>
        <p:nvSpPr>
          <p:cNvPr id="9" name="Скругленный прямоугольник 8"/>
          <p:cNvSpPr/>
          <p:nvPr/>
        </p:nvSpPr>
        <p:spPr>
          <a:xfrm>
            <a:off x="3000364" y="3571876"/>
            <a:ext cx="2643206" cy="1584176"/>
          </a:xfrm>
          <a:prstGeom prst="roundRect">
            <a:avLst/>
          </a:prstGeom>
          <a:gradFill flip="none" rotWithShape="1">
            <a:gsLst>
              <a:gs pos="0">
                <a:srgbClr val="8488C4"/>
              </a:gs>
              <a:gs pos="53000">
                <a:srgbClr val="D4DEFF"/>
              </a:gs>
              <a:gs pos="83000">
                <a:srgbClr val="D4DEFF"/>
              </a:gs>
              <a:gs pos="100000">
                <a:srgbClr val="96AB94"/>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Безопасность. </a:t>
            </a:r>
            <a:r>
              <a:rPr lang="ru-RU" sz="1200" dirty="0" smtClean="0">
                <a:solidFill>
                  <a:schemeClr val="tx1"/>
                </a:solidFill>
              </a:rPr>
              <a:t>Учреждение применяет строго регламентированный и взвешенный подход к реализации мер безопасности, осуществляет профилактику возможных правонарушений.</a:t>
            </a:r>
            <a:r>
              <a:rPr lang="ru-RU" sz="1200" dirty="0" smtClean="0">
                <a:solidFill>
                  <a:schemeClr val="tx1"/>
                </a:solidFill>
                <a:ea typeface="Calibri"/>
              </a:rPr>
              <a:t> </a:t>
            </a:r>
            <a:endParaRPr lang="ru-RU" sz="1200" dirty="0">
              <a:solidFill>
                <a:schemeClr val="tx1"/>
              </a:solidFill>
            </a:endParaRPr>
          </a:p>
        </p:txBody>
      </p:sp>
      <p:sp>
        <p:nvSpPr>
          <p:cNvPr id="10" name="Скругленный прямоугольник 9"/>
          <p:cNvSpPr/>
          <p:nvPr/>
        </p:nvSpPr>
        <p:spPr>
          <a:xfrm>
            <a:off x="3000364" y="5357826"/>
            <a:ext cx="3000396" cy="1285884"/>
          </a:xfrm>
          <a:prstGeom prst="roundRect">
            <a:avLst/>
          </a:prstGeom>
          <a:gradFill flip="none" rotWithShape="1">
            <a:gsLst>
              <a:gs pos="0">
                <a:srgbClr val="DDEBCF"/>
              </a:gs>
              <a:gs pos="50000">
                <a:srgbClr val="9CB86E"/>
              </a:gs>
              <a:gs pos="100000">
                <a:srgbClr val="156B13"/>
              </a:gs>
            </a:gsLst>
            <a:lin ang="5400000" scaled="0"/>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Социальная ответственность. </a:t>
            </a:r>
            <a:r>
              <a:rPr lang="ru-RU" sz="1200" dirty="0" smtClean="0">
                <a:solidFill>
                  <a:schemeClr val="tx1"/>
                </a:solidFill>
              </a:rPr>
              <a:t>Учреждение – социально ответственная компания, которая уделяет большое внимание вопросам экологии, охраны труда, реализации социальных программ.</a:t>
            </a:r>
            <a:endParaRPr lang="ru-RU" sz="1200" dirty="0">
              <a:solidFill>
                <a:schemeClr val="tx1"/>
              </a:solidFill>
            </a:endParaRPr>
          </a:p>
        </p:txBody>
      </p:sp>
    </p:spTree>
    <p:extLst>
      <p:ext uri="{BB962C8B-B14F-4D97-AF65-F5344CB8AC3E}">
        <p14:creationId xmlns:p14="http://schemas.microsoft.com/office/powerpoint/2010/main" val="347999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p:spPr>
        <p:txBody>
          <a:bodyPr wrap="square">
            <a:spAutoFit/>
          </a:bodyPr>
          <a:lstStyle/>
          <a:p>
            <a:pPr algn="ctr"/>
            <a:r>
              <a:rPr lang="ru-RU" sz="2400" b="1" dirty="0" smtClean="0">
                <a:solidFill>
                  <a:srgbClr val="993300"/>
                </a:solidFill>
              </a:rPr>
              <a:t>Предотвращение и урегулирование конфликта интересов</a:t>
            </a:r>
            <a:endParaRPr lang="ru-RU" sz="2400" dirty="0">
              <a:solidFill>
                <a:srgbClr val="993300"/>
              </a:solidFill>
            </a:endParaRPr>
          </a:p>
        </p:txBody>
      </p:sp>
      <p:sp>
        <p:nvSpPr>
          <p:cNvPr id="3" name="Rectangle 1"/>
          <p:cNvSpPr>
            <a:spLocks noChangeArrowheads="1"/>
          </p:cNvSpPr>
          <p:nvPr/>
        </p:nvSpPr>
        <p:spPr bwMode="auto">
          <a:xfrm>
            <a:off x="285720" y="1071546"/>
            <a:ext cx="8643998" cy="369332"/>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dirty="0" smtClean="0">
                <a:latin typeface="Times New Roman" pitchFamily="18" charset="0"/>
                <a:cs typeface="Times New Roman" pitchFamily="18" charset="0"/>
              </a:rPr>
              <a:t>О подарках</a:t>
            </a:r>
            <a:endParaRPr lang="ru-RU" dirty="0">
              <a:latin typeface="Times New Roman" pitchFamily="18" charset="0"/>
              <a:cs typeface="Times New Roman" pitchFamily="18" charset="0"/>
            </a:endParaRPr>
          </a:p>
        </p:txBody>
      </p:sp>
      <p:sp>
        <p:nvSpPr>
          <p:cNvPr id="4" name="Скругленный прямоугольник 3"/>
          <p:cNvSpPr/>
          <p:nvPr/>
        </p:nvSpPr>
        <p:spPr>
          <a:xfrm>
            <a:off x="285720" y="1571612"/>
            <a:ext cx="4071966" cy="221457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Подарки от контрагентов, участников закупочной деятельности, заказчиков лицам, состоящим с работником в близком родстве или свойстве, а также иным близким работника, для целей настоящего Кодекса считаются подарками работнику, за исключением работы указанных лиц в компании контрагента.</a:t>
            </a:r>
            <a:endParaRPr lang="ru-RU" sz="1600" dirty="0">
              <a:solidFill>
                <a:schemeClr val="tx1"/>
              </a:solidFill>
            </a:endParaRPr>
          </a:p>
        </p:txBody>
      </p:sp>
      <p:sp>
        <p:nvSpPr>
          <p:cNvPr id="6" name="Скругленный прямоугольник 5"/>
          <p:cNvSpPr/>
          <p:nvPr/>
        </p:nvSpPr>
        <p:spPr>
          <a:xfrm>
            <a:off x="357158" y="4143380"/>
            <a:ext cx="4071966" cy="242889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Работник Учреждения </a:t>
            </a:r>
            <a:r>
              <a:rPr lang="ru-RU" sz="1600" b="1" u="sng" dirty="0" smtClean="0">
                <a:solidFill>
                  <a:schemeClr val="tx1"/>
                </a:solidFill>
              </a:rPr>
              <a:t>не должен принимать подарки</a:t>
            </a:r>
            <a:r>
              <a:rPr lang="ru-RU" sz="1600" u="sng" dirty="0" smtClean="0">
                <a:solidFill>
                  <a:schemeClr val="tx1"/>
                </a:solidFill>
              </a:rPr>
              <a:t>, связанные с исполнением им своих должностных обязанностей</a:t>
            </a:r>
            <a:r>
              <a:rPr lang="ru-RU" sz="1600" dirty="0" smtClean="0">
                <a:solidFill>
                  <a:schemeClr val="tx1"/>
                </a:solidFill>
              </a:rPr>
              <a:t> от организаций и физических лиц, в отношении которых работник принимает решения (совершает действия), способствующие получению указанными организациями и физическими лицами выгоды.</a:t>
            </a:r>
            <a:endParaRPr lang="ru-RU" sz="1600" dirty="0">
              <a:solidFill>
                <a:schemeClr val="tx1"/>
              </a:solidFill>
            </a:endParaRPr>
          </a:p>
        </p:txBody>
      </p:sp>
      <p:sp>
        <p:nvSpPr>
          <p:cNvPr id="7" name="Скругленный прямоугольник 6"/>
          <p:cNvSpPr/>
          <p:nvPr/>
        </p:nvSpPr>
        <p:spPr>
          <a:xfrm>
            <a:off x="4786314" y="1571612"/>
            <a:ext cx="4143404" cy="1928826"/>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u="sng" dirty="0" smtClean="0">
                <a:solidFill>
                  <a:schemeClr val="tx1"/>
                </a:solidFill>
              </a:rPr>
              <a:t>Любые неразрешенные подарки должны отклоняться. </a:t>
            </a:r>
            <a:r>
              <a:rPr lang="ru-RU" sz="1600" dirty="0" smtClean="0">
                <a:solidFill>
                  <a:schemeClr val="tx1"/>
                </a:solidFill>
              </a:rPr>
              <a:t>В случае если обычаи делового гостеприимства не допускают отклонения подарка, он подлежит приему с одновременной передачей вопроса о его дальнейшей судьбе на рассмотрение Комиссии по урегулированию конфликта интересов</a:t>
            </a:r>
            <a:endParaRPr lang="ru-RU" sz="1600" dirty="0">
              <a:solidFill>
                <a:schemeClr val="tx1"/>
              </a:solidFill>
            </a:endParaRPr>
          </a:p>
        </p:txBody>
      </p:sp>
      <p:pic>
        <p:nvPicPr>
          <p:cNvPr id="51202" name="Picture 2" descr="https://ru.toluna.com/dpolls_images/2017/03/09/ad297a4f-cd28-4317-b6f0-a744385cf66c.jpg"/>
          <p:cNvPicPr>
            <a:picLocks noChangeAspect="1" noChangeArrowheads="1"/>
          </p:cNvPicPr>
          <p:nvPr/>
        </p:nvPicPr>
        <p:blipFill>
          <a:blip r:embed="rId2"/>
          <a:srcRect/>
          <a:stretch>
            <a:fillRect/>
          </a:stretch>
        </p:blipFill>
        <p:spPr bwMode="auto">
          <a:xfrm>
            <a:off x="4714876" y="3646517"/>
            <a:ext cx="4207827" cy="292575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algn="ctr"/>
            <a:r>
              <a:rPr lang="ru-RU" sz="2400" b="1" dirty="0" smtClean="0"/>
              <a:t>КОРПОРАТИВНЫЙ ИМИДЖ</a:t>
            </a:r>
            <a:endParaRPr lang="ru-RU" sz="2400" dirty="0">
              <a:solidFill>
                <a:srgbClr val="993300"/>
              </a:solidFill>
            </a:endParaRPr>
          </a:p>
        </p:txBody>
      </p:sp>
      <p:sp>
        <p:nvSpPr>
          <p:cNvPr id="3" name="Скругленный прямоугольник 2"/>
          <p:cNvSpPr/>
          <p:nvPr/>
        </p:nvSpPr>
        <p:spPr>
          <a:xfrm>
            <a:off x="142844" y="1071546"/>
            <a:ext cx="3714776" cy="328614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smtClean="0">
                <a:solidFill>
                  <a:schemeClr val="tx1"/>
                </a:solidFill>
              </a:rPr>
              <a:t>Каждый работник Учреждения должен быть </a:t>
            </a:r>
            <a:r>
              <a:rPr lang="ru-RU" b="1" dirty="0" err="1" smtClean="0">
                <a:solidFill>
                  <a:schemeClr val="tx1"/>
                </a:solidFill>
              </a:rPr>
              <a:t>клиентоориентирован</a:t>
            </a:r>
            <a:r>
              <a:rPr lang="ru-RU" b="1" dirty="0" smtClean="0">
                <a:solidFill>
                  <a:schemeClr val="tx1"/>
                </a:solidFill>
              </a:rPr>
              <a:t>.</a:t>
            </a:r>
            <a:r>
              <a:rPr lang="ru-RU" dirty="0" smtClean="0">
                <a:solidFill>
                  <a:schemeClr val="tx1"/>
                </a:solidFill>
              </a:rPr>
              <a:t>  </a:t>
            </a:r>
          </a:p>
          <a:p>
            <a:pPr lvl="0"/>
            <a:r>
              <a:rPr lang="ru-RU" sz="1600" dirty="0" smtClean="0">
                <a:solidFill>
                  <a:schemeClr val="tx1"/>
                </a:solidFill>
              </a:rPr>
              <a:t>Заказчики Учреждения должны получать качественные услуги от работников Учреждения с максимальным комфортом и удобством. Работники Учреждения обязаны соблюдать установленные нормативными документами Учреждения правила и стандарты поведения и обслуживания при общении с заказчиком</a:t>
            </a:r>
            <a:r>
              <a:rPr lang="ru-RU" dirty="0" smtClean="0">
                <a:solidFill>
                  <a:schemeClr val="tx1"/>
                </a:solidFill>
              </a:rPr>
              <a:t>. </a:t>
            </a:r>
            <a:endParaRPr lang="ru-RU" dirty="0">
              <a:solidFill>
                <a:schemeClr val="tx1"/>
              </a:solidFill>
            </a:endParaRPr>
          </a:p>
        </p:txBody>
      </p:sp>
      <p:sp>
        <p:nvSpPr>
          <p:cNvPr id="4" name="Скругленный прямоугольник 3"/>
          <p:cNvSpPr/>
          <p:nvPr/>
        </p:nvSpPr>
        <p:spPr>
          <a:xfrm>
            <a:off x="4143372" y="1071546"/>
            <a:ext cx="4786346" cy="78581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dirty="0" smtClean="0">
                <a:solidFill>
                  <a:schemeClr val="tx1"/>
                </a:solidFill>
              </a:rPr>
              <a:t>Работник Учреждения должен быть вежлив, корректен, внимателен. </a:t>
            </a:r>
            <a:endParaRPr lang="ru-RU" dirty="0">
              <a:solidFill>
                <a:schemeClr val="tx1"/>
              </a:solidFill>
            </a:endParaRPr>
          </a:p>
        </p:txBody>
      </p:sp>
      <p:sp>
        <p:nvSpPr>
          <p:cNvPr id="5" name="Скругленный прямоугольник 4"/>
          <p:cNvSpPr/>
          <p:nvPr/>
        </p:nvSpPr>
        <p:spPr>
          <a:xfrm>
            <a:off x="214282" y="4500570"/>
            <a:ext cx="3714776" cy="207170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dirty="0" smtClean="0">
                <a:solidFill>
                  <a:schemeClr val="tx1"/>
                </a:solidFill>
              </a:rPr>
              <a:t>Работникам </a:t>
            </a:r>
            <a:r>
              <a:rPr lang="ru-RU" sz="1600" b="1" dirty="0" smtClean="0">
                <a:solidFill>
                  <a:schemeClr val="tx1"/>
                </a:solidFill>
              </a:rPr>
              <a:t>запрещено </a:t>
            </a:r>
            <a:r>
              <a:rPr lang="ru-RU" sz="1600" dirty="0" smtClean="0">
                <a:solidFill>
                  <a:schemeClr val="tx1"/>
                </a:solidFill>
              </a:rPr>
              <a:t>в присутствии заказчиков вести беседы на личные темы, разговаривать по личному телефону, спорить/разговаривать на повышенных тонах или громко смеяться. Работник в общении с заказчиком не должен грубить, перебивать заказчика.</a:t>
            </a:r>
            <a:endParaRPr lang="ru-RU" sz="1600" dirty="0">
              <a:solidFill>
                <a:schemeClr val="tx1"/>
              </a:solidFill>
            </a:endParaRPr>
          </a:p>
        </p:txBody>
      </p:sp>
      <p:pic>
        <p:nvPicPr>
          <p:cNvPr id="8" name="Picture 2" descr="http://nigkamsktrud.ru/d_images/833e0bf36597d0754cd2e7a29b79d248.jpg?3.jpg"/>
          <p:cNvPicPr>
            <a:picLocks noChangeAspect="1" noChangeArrowheads="1"/>
          </p:cNvPicPr>
          <p:nvPr/>
        </p:nvPicPr>
        <p:blipFill>
          <a:blip r:embed="rId2"/>
          <a:srcRect/>
          <a:stretch>
            <a:fillRect/>
          </a:stretch>
        </p:blipFill>
        <p:spPr bwMode="auto">
          <a:xfrm>
            <a:off x="4143372" y="2285992"/>
            <a:ext cx="4857784" cy="385765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algn="ctr"/>
            <a:r>
              <a:rPr lang="ru-RU" sz="2400" b="1" dirty="0" smtClean="0"/>
              <a:t>КОРПОРАТИВНЫЙ ИМИДЖ</a:t>
            </a:r>
            <a:endParaRPr lang="ru-RU" sz="2400" dirty="0">
              <a:solidFill>
                <a:srgbClr val="993300"/>
              </a:solidFill>
            </a:endParaRPr>
          </a:p>
        </p:txBody>
      </p:sp>
      <p:sp>
        <p:nvSpPr>
          <p:cNvPr id="3" name="Скругленный прямоугольник 2"/>
          <p:cNvSpPr/>
          <p:nvPr/>
        </p:nvSpPr>
        <p:spPr>
          <a:xfrm>
            <a:off x="3071802" y="1071546"/>
            <a:ext cx="5857916" cy="142876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При наличии обоснованных </a:t>
            </a:r>
            <a:r>
              <a:rPr lang="ru-RU" b="1" dirty="0" smtClean="0">
                <a:solidFill>
                  <a:schemeClr val="tx1"/>
                </a:solidFill>
              </a:rPr>
              <a:t>жалоб</a:t>
            </a:r>
            <a:r>
              <a:rPr lang="ru-RU" dirty="0" smtClean="0">
                <a:solidFill>
                  <a:schemeClr val="tx1"/>
                </a:solidFill>
              </a:rPr>
              <a:t> на оказанную услугу работники обязаны принести заказчику </a:t>
            </a:r>
            <a:r>
              <a:rPr lang="ru-RU" b="1" dirty="0" smtClean="0">
                <a:solidFill>
                  <a:schemeClr val="tx1"/>
                </a:solidFill>
              </a:rPr>
              <a:t>извинение</a:t>
            </a:r>
            <a:r>
              <a:rPr lang="ru-RU" dirty="0" smtClean="0">
                <a:solidFill>
                  <a:schemeClr val="tx1"/>
                </a:solidFill>
              </a:rPr>
              <a:t> и, по возможности, </a:t>
            </a:r>
            <a:r>
              <a:rPr lang="ru-RU" b="1" dirty="0" smtClean="0">
                <a:solidFill>
                  <a:schemeClr val="tx1"/>
                </a:solidFill>
              </a:rPr>
              <a:t>в кратчайшие сроки устранить причину</a:t>
            </a:r>
            <a:r>
              <a:rPr lang="ru-RU" dirty="0" smtClean="0">
                <a:solidFill>
                  <a:schemeClr val="tx1"/>
                </a:solidFill>
              </a:rPr>
              <a:t>, указанную в жалобе.</a:t>
            </a:r>
            <a:endParaRPr lang="ru-RU" dirty="0">
              <a:solidFill>
                <a:schemeClr val="tx1"/>
              </a:solidFill>
            </a:endParaRPr>
          </a:p>
        </p:txBody>
      </p:sp>
      <p:sp>
        <p:nvSpPr>
          <p:cNvPr id="5" name="Скругленный прямоугольник 4"/>
          <p:cNvSpPr/>
          <p:nvPr/>
        </p:nvSpPr>
        <p:spPr>
          <a:xfrm>
            <a:off x="357158" y="1285860"/>
            <a:ext cx="2500330" cy="492922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Работники, общаясь с заказчиками, должны выражать заинтересованность к тому, о чем говорит собеседник, сопереживать, использовать нестандартные модели общения в зависимости от индивидуальности клиента.</a:t>
            </a:r>
            <a:endParaRPr lang="ru-RU" dirty="0">
              <a:solidFill>
                <a:schemeClr val="tx1"/>
              </a:solidFill>
            </a:endParaRPr>
          </a:p>
        </p:txBody>
      </p:sp>
      <p:pic>
        <p:nvPicPr>
          <p:cNvPr id="8" name="Picture 4" descr="https://mdom36.ru/wp-content/uploads/2017/05/Priemka-kvartiryi-u-zastroyshhika.-Osnovnyie-pravila-osmotra-novostroek-6.jpg"/>
          <p:cNvPicPr>
            <a:picLocks noChangeAspect="1" noChangeArrowheads="1"/>
          </p:cNvPicPr>
          <p:nvPr/>
        </p:nvPicPr>
        <p:blipFill>
          <a:blip r:embed="rId2"/>
          <a:srcRect/>
          <a:stretch>
            <a:fillRect/>
          </a:stretch>
        </p:blipFill>
        <p:spPr bwMode="auto">
          <a:xfrm>
            <a:off x="3357554" y="2571744"/>
            <a:ext cx="5429288" cy="364333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algn="ctr"/>
            <a:r>
              <a:rPr lang="ru-RU" sz="2400" b="1" dirty="0" smtClean="0"/>
              <a:t>КОРПОРАТИВНЫЙ ИМИДЖ</a:t>
            </a:r>
            <a:endParaRPr lang="ru-RU" sz="2400" dirty="0">
              <a:solidFill>
                <a:srgbClr val="993300"/>
              </a:solidFill>
            </a:endParaRPr>
          </a:p>
        </p:txBody>
      </p:sp>
      <p:sp>
        <p:nvSpPr>
          <p:cNvPr id="5" name="Скругленный прямоугольник 4"/>
          <p:cNvSpPr/>
          <p:nvPr/>
        </p:nvSpPr>
        <p:spPr>
          <a:xfrm>
            <a:off x="465232" y="1124744"/>
            <a:ext cx="8499256" cy="180020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Каждый работник должен соблюдать </a:t>
            </a:r>
            <a:r>
              <a:rPr lang="ru-RU" sz="1600" b="1" dirty="0" smtClean="0">
                <a:solidFill>
                  <a:schemeClr val="tx1"/>
                </a:solidFill>
              </a:rPr>
              <a:t>правила делового этикета</a:t>
            </a:r>
            <a:r>
              <a:rPr lang="ru-RU" sz="1600" dirty="0" smtClean="0">
                <a:solidFill>
                  <a:schemeClr val="tx1"/>
                </a:solidFill>
              </a:rPr>
              <a:t>, носить одежду, соответствующую обстоятельствам (деловую – в офисе). Традиционный деловой стиль одежды является обязательным стандартом внешнего вида (</a:t>
            </a:r>
            <a:r>
              <a:rPr lang="ru-RU" sz="1600" dirty="0" err="1" smtClean="0">
                <a:solidFill>
                  <a:schemeClr val="tx1"/>
                </a:solidFill>
              </a:rPr>
              <a:t>дресс</a:t>
            </a:r>
            <a:r>
              <a:rPr lang="ru-RU" sz="1600" dirty="0" smtClean="0">
                <a:solidFill>
                  <a:schemeClr val="tx1"/>
                </a:solidFill>
              </a:rPr>
              <a:t>-кодом) </a:t>
            </a:r>
          </a:p>
          <a:p>
            <a:pPr algn="ctr"/>
            <a:r>
              <a:rPr lang="ru-RU" sz="1600" dirty="0" smtClean="0">
                <a:solidFill>
                  <a:schemeClr val="tx1"/>
                </a:solidFill>
              </a:rPr>
              <a:t>работника Учреждения.</a:t>
            </a:r>
          </a:p>
          <a:p>
            <a:pPr algn="ctr"/>
            <a:r>
              <a:rPr lang="ru-RU" sz="1600" dirty="0" smtClean="0">
                <a:solidFill>
                  <a:schemeClr val="tx1"/>
                </a:solidFill>
              </a:rPr>
              <a:t>Главное в повседневном деловом стиле – сдержанность, опрятность, умеренность в цвете, деталях, гармоничное сочетание косметики, аксессуаров, одежды и обуви</a:t>
            </a:r>
            <a:r>
              <a:rPr lang="ru-RU" dirty="0" smtClean="0"/>
              <a:t>.</a:t>
            </a:r>
            <a:endParaRPr lang="ru-RU" dirty="0"/>
          </a:p>
        </p:txBody>
      </p:sp>
      <p:pic>
        <p:nvPicPr>
          <p:cNvPr id="1026" name="Picture 2" descr="https://cont.ws/uploads/posts2/12117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00" y="2996952"/>
            <a:ext cx="7501319" cy="37037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russianpapa.s3.amazonaws.com/photos/Posting/90082/167605/hd/_.jpg"/>
          <p:cNvPicPr>
            <a:picLocks noChangeAspect="1" noChangeArrowheads="1"/>
          </p:cNvPicPr>
          <p:nvPr/>
        </p:nvPicPr>
        <p:blipFill>
          <a:blip r:embed="rId2"/>
          <a:srcRect/>
          <a:stretch>
            <a:fillRect/>
          </a:stretch>
        </p:blipFill>
        <p:spPr bwMode="auto">
          <a:xfrm>
            <a:off x="3286116" y="2322782"/>
            <a:ext cx="5584361" cy="3892300"/>
          </a:xfrm>
          <a:prstGeom prst="rect">
            <a:avLst/>
          </a:prstGeom>
          <a:noFill/>
        </p:spPr>
      </p:pic>
      <p:sp>
        <p:nvSpPr>
          <p:cNvPr id="2" name="Прямоугольник 1"/>
          <p:cNvSpPr/>
          <p:nvPr/>
        </p:nvSpPr>
        <p:spPr>
          <a:xfrm>
            <a:off x="214282" y="214290"/>
            <a:ext cx="8929718" cy="461665"/>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algn="ctr"/>
            <a:r>
              <a:rPr lang="ru-RU" sz="2400" b="1" dirty="0" smtClean="0"/>
              <a:t>КОРПОРАТИВНЫЙ ИМИДЖ</a:t>
            </a:r>
            <a:endParaRPr lang="ru-RU" sz="2400" dirty="0">
              <a:solidFill>
                <a:srgbClr val="993300"/>
              </a:solidFill>
            </a:endParaRPr>
          </a:p>
        </p:txBody>
      </p:sp>
      <p:sp>
        <p:nvSpPr>
          <p:cNvPr id="3" name="Скругленный прямоугольник 2"/>
          <p:cNvSpPr/>
          <p:nvPr/>
        </p:nvSpPr>
        <p:spPr>
          <a:xfrm>
            <a:off x="3500430" y="1071546"/>
            <a:ext cx="5500726" cy="135732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Контроль </a:t>
            </a:r>
            <a:r>
              <a:rPr lang="ru-RU" dirty="0" smtClean="0">
                <a:solidFill>
                  <a:schemeClr val="tx1"/>
                </a:solidFill>
              </a:rPr>
              <a:t>за соблюдением </a:t>
            </a:r>
            <a:r>
              <a:rPr lang="ru-RU" dirty="0" err="1" smtClean="0">
                <a:solidFill>
                  <a:schemeClr val="tx1"/>
                </a:solidFill>
              </a:rPr>
              <a:t>дресс-кода</a:t>
            </a:r>
            <a:r>
              <a:rPr lang="ru-RU" dirty="0" smtClean="0">
                <a:solidFill>
                  <a:schemeClr val="tx1"/>
                </a:solidFill>
              </a:rPr>
              <a:t> возлагается:</a:t>
            </a:r>
          </a:p>
          <a:p>
            <a:pPr algn="ctr">
              <a:buFont typeface="Wingdings" pitchFamily="2" charset="2"/>
              <a:buChar char="q"/>
            </a:pPr>
            <a:r>
              <a:rPr lang="ru-RU" dirty="0" smtClean="0">
                <a:solidFill>
                  <a:schemeClr val="tx1"/>
                </a:solidFill>
              </a:rPr>
              <a:t> на начальников структурных подразделений; </a:t>
            </a:r>
            <a:endParaRPr lang="ru-RU" dirty="0">
              <a:solidFill>
                <a:schemeClr val="tx1"/>
              </a:solidFill>
            </a:endParaRPr>
          </a:p>
        </p:txBody>
      </p:sp>
      <p:sp>
        <p:nvSpPr>
          <p:cNvPr id="5" name="Скругленный прямоугольник 4"/>
          <p:cNvSpPr/>
          <p:nvPr/>
        </p:nvSpPr>
        <p:spPr>
          <a:xfrm>
            <a:off x="285720" y="1142984"/>
            <a:ext cx="3000396" cy="500066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smtClean="0">
                <a:solidFill>
                  <a:schemeClr val="tx1"/>
                </a:solidFill>
              </a:rPr>
              <a:t>Нарушением правил корпоративного стиля Учреждения</a:t>
            </a:r>
            <a:r>
              <a:rPr lang="ru-RU" sz="1600" dirty="0" smtClean="0">
                <a:solidFill>
                  <a:schemeClr val="tx1"/>
                </a:solidFill>
              </a:rPr>
              <a:t> считается появление на работе, либо вне офиса Учреждения при проведении переговоров, деловых и официальных встреч, мероприятий: </a:t>
            </a:r>
            <a:r>
              <a:rPr lang="ru-RU" sz="1600" dirty="0" smtClean="0"/>
              <a:t> </a:t>
            </a:r>
          </a:p>
          <a:p>
            <a:pPr lvl="0">
              <a:buFont typeface="Wingdings" pitchFamily="2" charset="2"/>
              <a:buChar char="Ø"/>
            </a:pPr>
            <a:r>
              <a:rPr lang="ru-RU" sz="1600" dirty="0" smtClean="0">
                <a:solidFill>
                  <a:schemeClr val="tx1"/>
                </a:solidFill>
              </a:rPr>
              <a:t>в майках, шортах;</a:t>
            </a:r>
          </a:p>
          <a:p>
            <a:pPr lvl="0">
              <a:buFont typeface="Wingdings" pitchFamily="2" charset="2"/>
              <a:buChar char="Ø"/>
            </a:pPr>
            <a:r>
              <a:rPr lang="ru-RU" sz="1600" dirty="0" smtClean="0">
                <a:solidFill>
                  <a:schemeClr val="tx1"/>
                </a:solidFill>
              </a:rPr>
              <a:t> в деловой обстановке недопустим яркий (вечерний) макияж;</a:t>
            </a:r>
          </a:p>
          <a:p>
            <a:pPr lvl="0">
              <a:buFont typeface="Wingdings" pitchFamily="2" charset="2"/>
              <a:buChar char="Ø"/>
            </a:pPr>
            <a:r>
              <a:rPr lang="ru-RU" sz="1600" dirty="0" smtClean="0">
                <a:solidFill>
                  <a:schemeClr val="tx1"/>
                </a:solidFill>
              </a:rPr>
              <a:t> нельзя злоупотреблять духами, дезодорантами, запах духов должен быть едва заметен; </a:t>
            </a:r>
          </a:p>
          <a:p>
            <a:pPr lvl="0">
              <a:buFont typeface="Wingdings" pitchFamily="2" charset="2"/>
              <a:buChar char="Ø"/>
            </a:pPr>
            <a:r>
              <a:rPr lang="ru-RU" sz="1600" dirty="0" smtClean="0">
                <a:solidFill>
                  <a:schemeClr val="tx1"/>
                </a:solidFill>
              </a:rPr>
              <a:t> основной принцип выбора украшений – умеренность.</a:t>
            </a:r>
          </a:p>
          <a:p>
            <a:pPr algn="ctr"/>
            <a:endParaRPr lang="ru-RU" sz="160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929718" cy="461665"/>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algn="ctr"/>
            <a:r>
              <a:rPr lang="ru-RU" sz="2400" b="1" dirty="0" smtClean="0"/>
              <a:t>КОРПОРАТИВНЫЙ ИМИДЖ</a:t>
            </a:r>
            <a:endParaRPr lang="ru-RU" sz="2400" dirty="0">
              <a:solidFill>
                <a:srgbClr val="993300"/>
              </a:solidFill>
            </a:endParaRPr>
          </a:p>
        </p:txBody>
      </p:sp>
      <p:sp>
        <p:nvSpPr>
          <p:cNvPr id="3" name="Скругленный прямоугольник 2"/>
          <p:cNvSpPr/>
          <p:nvPr/>
        </p:nvSpPr>
        <p:spPr>
          <a:xfrm>
            <a:off x="571472" y="1071546"/>
            <a:ext cx="8429684" cy="135732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Недопустимы действия</a:t>
            </a:r>
            <a:r>
              <a:rPr lang="ru-RU" dirty="0" smtClean="0">
                <a:solidFill>
                  <a:schemeClr val="tx1"/>
                </a:solidFill>
              </a:rPr>
              <a:t>, способные причинить ущерб репутации Учреждения и (или) репутации работников Учреждения, в том числе пренебрежительное обращение с символикой Учреждения и использование фирменной одежды и атрибутики неподобающим образом.</a:t>
            </a:r>
            <a:endParaRPr lang="ru-RU" dirty="0">
              <a:solidFill>
                <a:schemeClr val="tx1"/>
              </a:solidFill>
            </a:endParaRPr>
          </a:p>
        </p:txBody>
      </p:sp>
      <p:pic>
        <p:nvPicPr>
          <p:cNvPr id="56322" name="Picture 2" descr="https://steemitimages.com/0x0/http:/2.bp.blogspot.com/-BwxHhrU9haM/VQz7KNLRZCI/AAAAAAAAAQM/v76v1_42yGw/s1600/reputation.jpg"/>
          <p:cNvPicPr>
            <a:picLocks noChangeAspect="1" noChangeArrowheads="1"/>
          </p:cNvPicPr>
          <p:nvPr/>
        </p:nvPicPr>
        <p:blipFill>
          <a:blip r:embed="rId2"/>
          <a:srcRect/>
          <a:stretch>
            <a:fillRect/>
          </a:stretch>
        </p:blipFill>
        <p:spPr bwMode="auto">
          <a:xfrm>
            <a:off x="857224" y="2544070"/>
            <a:ext cx="7786742" cy="404107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461665"/>
          </a:xfrm>
          <a:prstGeom prst="rect">
            <a:avLst/>
          </a:prstGeom>
          <a:gradFill flip="none" rotWithShape="1">
            <a:gsLst>
              <a:gs pos="0">
                <a:srgbClr val="00B050"/>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lvl="0" algn="ctr"/>
            <a:r>
              <a:rPr lang="ru-RU" sz="2400" b="1" dirty="0" smtClean="0"/>
              <a:t>БЕЗОПАСНОСТЬ ТРУДА И ОХРАНА ЗДОРОВЬЯ РАБОТНИКОВ</a:t>
            </a:r>
            <a:endParaRPr lang="ru-RU" sz="2400" dirty="0"/>
          </a:p>
        </p:txBody>
      </p:sp>
      <p:sp>
        <p:nvSpPr>
          <p:cNvPr id="3" name="Скругленный прямоугольник 2"/>
          <p:cNvSpPr/>
          <p:nvPr/>
        </p:nvSpPr>
        <p:spPr>
          <a:xfrm>
            <a:off x="500034" y="1071546"/>
            <a:ext cx="8429684" cy="1214446"/>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Каждый работник должен понимать, что выполнение требований правил безопасности – это не просто следование регламенту, но и забота о своей жизни и здоровье коллег.</a:t>
            </a:r>
            <a:endParaRPr lang="ru-RU" dirty="0">
              <a:solidFill>
                <a:schemeClr val="tx1"/>
              </a:solidFill>
            </a:endParaRPr>
          </a:p>
        </p:txBody>
      </p:sp>
      <p:sp>
        <p:nvSpPr>
          <p:cNvPr id="5" name="Скругленный прямоугольник 4"/>
          <p:cNvSpPr/>
          <p:nvPr/>
        </p:nvSpPr>
        <p:spPr>
          <a:xfrm>
            <a:off x="214282" y="2571744"/>
            <a:ext cx="3071834" cy="3857652"/>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Не только обязанностью, но и моральным долгом каждого работника является выполнение следующих правил:</a:t>
            </a:r>
          </a:p>
          <a:p>
            <a:pPr lvl="0">
              <a:buFont typeface="Wingdings" pitchFamily="2" charset="2"/>
              <a:buChar char="q"/>
            </a:pPr>
            <a:r>
              <a:rPr lang="ru-RU" dirty="0" smtClean="0">
                <a:solidFill>
                  <a:schemeClr val="tx1"/>
                </a:solidFill>
              </a:rPr>
              <a:t> всегда соблюдать нормы безопасности и требования охраны труда;</a:t>
            </a:r>
          </a:p>
          <a:p>
            <a:pPr lvl="0">
              <a:buFont typeface="Wingdings" pitchFamily="2" charset="2"/>
              <a:buChar char="q"/>
            </a:pPr>
            <a:r>
              <a:rPr lang="ru-RU" dirty="0" smtClean="0">
                <a:solidFill>
                  <a:schemeClr val="tx1"/>
                </a:solidFill>
              </a:rPr>
              <a:t> требовать от своих коллег и подчиненных безусловного соблюдения норм безопасности и требований охраны труда.</a:t>
            </a:r>
            <a:endParaRPr lang="ru-RU" dirty="0">
              <a:solidFill>
                <a:schemeClr val="tx1"/>
              </a:solidFill>
            </a:endParaRPr>
          </a:p>
        </p:txBody>
      </p:sp>
      <p:pic>
        <p:nvPicPr>
          <p:cNvPr id="57346" name="Picture 2" descr="http://nadymdobycha.gazprom.ru/d/story/68/143720/ot-plakat-4.jpg"/>
          <p:cNvPicPr>
            <a:picLocks noChangeAspect="1" noChangeArrowheads="1"/>
          </p:cNvPicPr>
          <p:nvPr/>
        </p:nvPicPr>
        <p:blipFill>
          <a:blip r:embed="rId2" cstate="print"/>
          <a:srcRect/>
          <a:stretch>
            <a:fillRect/>
          </a:stretch>
        </p:blipFill>
        <p:spPr bwMode="auto">
          <a:xfrm>
            <a:off x="3643306" y="2643182"/>
            <a:ext cx="5106073" cy="360516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214290"/>
            <a:ext cx="8715436" cy="461665"/>
          </a:xfrm>
          <a:prstGeom prst="rect">
            <a:avLst/>
          </a:prstGeom>
          <a:gradFill flip="none" rotWithShape="1">
            <a:gsLst>
              <a:gs pos="0">
                <a:srgbClr val="FF3300"/>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lvl="0" algn="ctr"/>
            <a:r>
              <a:rPr lang="ru-RU" sz="2400" b="1" dirty="0" smtClean="0"/>
              <a:t>ОБЕСПЕЧЕНИЕ СОБЛЮДЕНИЯ ПОЛОЖЕНИЙ КОДЕКСА</a:t>
            </a:r>
            <a:endParaRPr lang="ru-RU" sz="2400" dirty="0"/>
          </a:p>
        </p:txBody>
      </p:sp>
      <p:sp>
        <p:nvSpPr>
          <p:cNvPr id="3" name="Скругленный прямоугольник 2"/>
          <p:cNvSpPr/>
          <p:nvPr/>
        </p:nvSpPr>
        <p:spPr>
          <a:xfrm>
            <a:off x="3500430" y="1214422"/>
            <a:ext cx="5357850" cy="1071570"/>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Эффективность настоящего Кодекса зависит, в частности, от </a:t>
            </a:r>
            <a:r>
              <a:rPr lang="ru-RU" sz="1600" b="1" dirty="0" smtClean="0">
                <a:solidFill>
                  <a:schemeClr val="tx1"/>
                </a:solidFill>
              </a:rPr>
              <a:t>соблюдения его положений каждым </a:t>
            </a:r>
            <a:r>
              <a:rPr lang="ru-RU" sz="1600" dirty="0" smtClean="0">
                <a:solidFill>
                  <a:schemeClr val="tx1"/>
                </a:solidFill>
              </a:rPr>
              <a:t>и от личной готовности работников Учреждения остановить или предотвратить его нарушение.</a:t>
            </a:r>
            <a:endParaRPr lang="ru-RU" sz="1600" dirty="0">
              <a:solidFill>
                <a:schemeClr val="tx1"/>
              </a:solidFill>
            </a:endParaRPr>
          </a:p>
        </p:txBody>
      </p:sp>
      <p:sp>
        <p:nvSpPr>
          <p:cNvPr id="5" name="Скругленный прямоугольник 4"/>
          <p:cNvSpPr/>
          <p:nvPr/>
        </p:nvSpPr>
        <p:spPr>
          <a:xfrm>
            <a:off x="214282" y="1142984"/>
            <a:ext cx="3071834" cy="2571768"/>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chemeClr val="tx1"/>
                </a:solidFill>
              </a:rPr>
              <a:t>Руководители обязаны:</a:t>
            </a:r>
          </a:p>
          <a:p>
            <a:pPr lvl="0">
              <a:buFont typeface="Wingdings" pitchFamily="2" charset="2"/>
              <a:buChar char="v"/>
            </a:pPr>
            <a:r>
              <a:rPr lang="ru-RU" sz="1600" dirty="0" smtClean="0">
                <a:solidFill>
                  <a:schemeClr val="tx1"/>
                </a:solidFill>
              </a:rPr>
              <a:t>обеспечить ознакомление подчиненных работников с требованиями Кодекса;</a:t>
            </a:r>
          </a:p>
          <a:p>
            <a:pPr lvl="0">
              <a:buFont typeface="Wingdings" pitchFamily="2" charset="2"/>
              <a:buChar char="v"/>
            </a:pPr>
            <a:r>
              <a:rPr lang="ru-RU" sz="1600" dirty="0" smtClean="0">
                <a:solidFill>
                  <a:schemeClr val="tx1"/>
                </a:solidFill>
              </a:rPr>
              <a:t>последовательно и настойчиво обеспечивать практическое применение положений Кодекса.</a:t>
            </a:r>
            <a:endParaRPr lang="ru-RU" sz="1600" dirty="0">
              <a:solidFill>
                <a:schemeClr val="tx1"/>
              </a:solidFill>
            </a:endParaRPr>
          </a:p>
        </p:txBody>
      </p:sp>
      <p:sp>
        <p:nvSpPr>
          <p:cNvPr id="6" name="Скругленный прямоугольник 5"/>
          <p:cNvSpPr/>
          <p:nvPr/>
        </p:nvSpPr>
        <p:spPr>
          <a:xfrm>
            <a:off x="214282" y="3929066"/>
            <a:ext cx="3071834" cy="2714644"/>
          </a:xfrm>
          <a:prstGeom prst="roundRect">
            <a:avLst/>
          </a:prstGeom>
          <a:gradFill flip="none" rotWithShape="1">
            <a:gsLst>
              <a:gs pos="0">
                <a:schemeClr val="accent1">
                  <a:lumMod val="40000"/>
                  <a:lumOff val="60000"/>
                </a:schemeClr>
              </a:gs>
              <a:gs pos="53000">
                <a:srgbClr val="D4DEFF"/>
              </a:gs>
              <a:gs pos="83000">
                <a:srgbClr val="D4DEFF"/>
              </a:gs>
              <a:gs pos="100000">
                <a:srgbClr val="96AB94"/>
              </a:gs>
            </a:gsLst>
            <a:path path="rect">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Работник может обратиться </a:t>
            </a:r>
            <a:r>
              <a:rPr lang="ru-RU" sz="1600" b="1" dirty="0" smtClean="0">
                <a:solidFill>
                  <a:schemeClr val="tx1"/>
                </a:solidFill>
              </a:rPr>
              <a:t>за консультацией</a:t>
            </a:r>
            <a:r>
              <a:rPr lang="ru-RU" sz="1600" dirty="0" smtClean="0">
                <a:solidFill>
                  <a:schemeClr val="tx1"/>
                </a:solidFill>
              </a:rPr>
              <a:t>, советом или помощью:</a:t>
            </a:r>
          </a:p>
          <a:p>
            <a:pPr lvl="0">
              <a:buFont typeface="Wingdings" pitchFamily="2" charset="2"/>
              <a:buChar char="ü"/>
            </a:pPr>
            <a:r>
              <a:rPr lang="ru-RU" sz="1600" dirty="0" smtClean="0">
                <a:solidFill>
                  <a:schemeClr val="tx1"/>
                </a:solidFill>
              </a:rPr>
              <a:t>к своему непосредственному руководителю;</a:t>
            </a:r>
          </a:p>
          <a:p>
            <a:pPr lvl="0">
              <a:buFont typeface="Wingdings" pitchFamily="2" charset="2"/>
              <a:buChar char="ü"/>
            </a:pPr>
            <a:r>
              <a:rPr lang="ru-RU" sz="1600" dirty="0" smtClean="0">
                <a:solidFill>
                  <a:schemeClr val="tx1"/>
                </a:solidFill>
              </a:rPr>
              <a:t>в подразделения, на которые возложены функции по профилактике коррупционных правонарушений.</a:t>
            </a:r>
            <a:endParaRPr lang="ru-RU" sz="1600" dirty="0">
              <a:solidFill>
                <a:schemeClr val="tx1"/>
              </a:solidFill>
            </a:endParaRPr>
          </a:p>
        </p:txBody>
      </p:sp>
      <p:pic>
        <p:nvPicPr>
          <p:cNvPr id="59394" name="Picture 2" descr="https://vedom.ru/files/items/6/357/l12468.jpg"/>
          <p:cNvPicPr>
            <a:picLocks noChangeAspect="1" noChangeArrowheads="1"/>
          </p:cNvPicPr>
          <p:nvPr/>
        </p:nvPicPr>
        <p:blipFill>
          <a:blip r:embed="rId2"/>
          <a:srcRect/>
          <a:stretch>
            <a:fillRect/>
          </a:stretch>
        </p:blipFill>
        <p:spPr bwMode="auto">
          <a:xfrm>
            <a:off x="3714744" y="2786058"/>
            <a:ext cx="4954582" cy="371477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42852"/>
            <a:ext cx="8572560" cy="646331"/>
          </a:xfrm>
          <a:prstGeom prst="rect">
            <a:avLst/>
          </a:prstGeom>
          <a:gradFill flip="none" rotWithShape="1">
            <a:gsLst>
              <a:gs pos="0">
                <a:srgbClr val="CC00FF"/>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indent="82550" algn="ctr" defTabSz="973995">
              <a:defRPr/>
            </a:pPr>
            <a:endParaRPr lang="ru-RU" sz="800" b="1" dirty="0" smtClean="0">
              <a:solidFill>
                <a:srgbClr val="002060"/>
              </a:solidFill>
              <a:effectLst>
                <a:outerShdw blurRad="38100" dist="38100" dir="2700000" algn="tl">
                  <a:srgbClr val="000000">
                    <a:alpha val="43137"/>
                  </a:srgbClr>
                </a:outerShdw>
              </a:effectLst>
              <a:cs typeface="Calibri" pitchFamily="34" charset="0"/>
            </a:endParaRPr>
          </a:p>
          <a:p>
            <a:pPr indent="82550" algn="ctr" defTabSz="973995">
              <a:defRPr/>
            </a:pPr>
            <a:r>
              <a:rPr lang="ru-RU" sz="2000" b="1" dirty="0" smtClean="0">
                <a:solidFill>
                  <a:srgbClr val="002060"/>
                </a:solidFill>
                <a:effectLst>
                  <a:outerShdw blurRad="38100" dist="38100" dir="2700000" algn="tl">
                    <a:srgbClr val="000000">
                      <a:alpha val="43137"/>
                    </a:srgbClr>
                  </a:outerShdw>
                </a:effectLst>
                <a:cs typeface="Calibri" pitchFamily="34" charset="0"/>
              </a:rPr>
              <a:t>Кодекс корпоративной этики и должностного поведения работников</a:t>
            </a:r>
          </a:p>
          <a:p>
            <a:pPr indent="82550" algn="ctr" defTabSz="973995">
              <a:defRPr/>
            </a:pPr>
            <a:endParaRPr lang="ru-RU" sz="800" b="1" dirty="0">
              <a:solidFill>
                <a:srgbClr val="002060"/>
              </a:solidFill>
              <a:effectLst>
                <a:outerShdw blurRad="38100" dist="38100" dir="2700000" algn="tl">
                  <a:srgbClr val="000000">
                    <a:alpha val="43137"/>
                  </a:srgbClr>
                </a:outerShdw>
              </a:effectLst>
              <a:cs typeface="Calibri" pitchFamily="34" charset="0"/>
            </a:endParaRPr>
          </a:p>
        </p:txBody>
      </p:sp>
      <p:pic>
        <p:nvPicPr>
          <p:cNvPr id="60418" name="Picture 2" descr="https://xn--h1adz.xn--p1ai/upload/medialibrary/e15/e15a5e818020f4374a975eb8a2496586.jpg"/>
          <p:cNvPicPr>
            <a:picLocks noChangeAspect="1" noChangeArrowheads="1"/>
          </p:cNvPicPr>
          <p:nvPr/>
        </p:nvPicPr>
        <p:blipFill>
          <a:blip r:embed="rId3"/>
          <a:srcRect/>
          <a:stretch>
            <a:fillRect/>
          </a:stretch>
        </p:blipFill>
        <p:spPr bwMode="auto">
          <a:xfrm>
            <a:off x="3286116" y="1571612"/>
            <a:ext cx="5670825" cy="4081444"/>
          </a:xfrm>
          <a:prstGeom prst="rect">
            <a:avLst/>
          </a:prstGeom>
          <a:noFill/>
        </p:spPr>
      </p:pic>
      <p:sp>
        <p:nvSpPr>
          <p:cNvPr id="4" name="Прямоугольник 3"/>
          <p:cNvSpPr/>
          <p:nvPr/>
        </p:nvSpPr>
        <p:spPr>
          <a:xfrm>
            <a:off x="500034" y="2428868"/>
            <a:ext cx="2857520" cy="2554545"/>
          </a:xfrm>
          <a:prstGeom prst="rect">
            <a:avLst/>
          </a:prstGeom>
          <a:gradFill flip="none" rotWithShape="1">
            <a:gsLst>
              <a:gs pos="0">
                <a:srgbClr val="FF3300"/>
              </a:gs>
              <a:gs pos="50000">
                <a:schemeClr val="accent1">
                  <a:tint val="44500"/>
                  <a:satMod val="160000"/>
                </a:schemeClr>
              </a:gs>
              <a:gs pos="100000">
                <a:schemeClr val="accent1">
                  <a:tint val="23500"/>
                  <a:satMod val="160000"/>
                </a:schemeClr>
              </a:gs>
            </a:gsLst>
            <a:path path="rect">
              <a:fillToRect l="100000" t="100000"/>
            </a:path>
            <a:tileRect r="-100000" b="-100000"/>
          </a:gradFill>
        </p:spPr>
        <p:txBody>
          <a:bodyPr wrap="square">
            <a:spAutoFit/>
          </a:bodyPr>
          <a:lstStyle/>
          <a:p>
            <a:pPr lvl="0" algn="ctr"/>
            <a:endParaRPr lang="ru-RU" sz="4000" dirty="0" smtClean="0"/>
          </a:p>
          <a:p>
            <a:pPr lvl="0" algn="ctr"/>
            <a:r>
              <a:rPr lang="ru-RU" sz="4000" dirty="0" smtClean="0"/>
              <a:t>Спасибо за внимание!</a:t>
            </a:r>
          </a:p>
          <a:p>
            <a:pPr lvl="0" algn="ctr"/>
            <a:endParaRPr lang="ru-RU"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descr="http://tikhvin.spb.ru/iimages/93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9322" y="5286388"/>
            <a:ext cx="2857520" cy="15716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19" y="283452"/>
            <a:ext cx="8640961" cy="400110"/>
          </a:xfrm>
          <a:prstGeom prst="rect">
            <a:avLst/>
          </a:prstGeom>
          <a:noFill/>
        </p:spPr>
        <p:txBody>
          <a:bodyPr wrap="square" rtlCol="0">
            <a:spAutoFit/>
          </a:bodyPr>
          <a:lstStyle/>
          <a:p>
            <a:pPr lvl="0"/>
            <a:r>
              <a:rPr lang="ru-RU" sz="2000" b="1" dirty="0" smtClean="0"/>
              <a:t>ПРИНЦИПЫ КОРПОРАТИВНОГО ПОВЕДЕНИЯ РАБОТНИКОВ Учреждения</a:t>
            </a:r>
            <a:endParaRPr lang="ru-RU" sz="2000" dirty="0"/>
          </a:p>
        </p:txBody>
      </p:sp>
      <p:sp>
        <p:nvSpPr>
          <p:cNvPr id="3" name="Скругленный прямоугольник 2"/>
          <p:cNvSpPr/>
          <p:nvPr/>
        </p:nvSpPr>
        <p:spPr>
          <a:xfrm>
            <a:off x="214282" y="1142984"/>
            <a:ext cx="2664296" cy="2299752"/>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C00FF"/>
                </a:solidFill>
              </a:rPr>
              <a:t>Профессионализм.</a:t>
            </a:r>
            <a:r>
              <a:rPr lang="ru-RU" sz="1200" b="1" dirty="0" smtClean="0">
                <a:solidFill>
                  <a:schemeClr val="tx1"/>
                </a:solidFill>
              </a:rPr>
              <a:t> </a:t>
            </a:r>
            <a:r>
              <a:rPr lang="ru-RU" sz="1200" dirty="0" smtClean="0">
                <a:solidFill>
                  <a:schemeClr val="tx1"/>
                </a:solidFill>
              </a:rPr>
              <a:t>Работа в Учреждении предполагает применение профессиональных навыков и компетенций, </a:t>
            </a:r>
            <a:r>
              <a:rPr lang="ru-RU" sz="1200" dirty="0" err="1" smtClean="0">
                <a:solidFill>
                  <a:schemeClr val="tx1"/>
                </a:solidFill>
              </a:rPr>
              <a:t>клиентоориентирование</a:t>
            </a:r>
            <a:r>
              <a:rPr lang="ru-RU" sz="1200" dirty="0" smtClean="0">
                <a:solidFill>
                  <a:schemeClr val="tx1"/>
                </a:solidFill>
              </a:rPr>
              <a:t>, формирование высокопрофессиональной производственной среды, направленной на реализацию функций и задач в сфере безопасности в соответствии с Уставом Учреждения.</a:t>
            </a:r>
            <a:endParaRPr lang="ru-RU" sz="1200" dirty="0">
              <a:solidFill>
                <a:schemeClr val="tx1"/>
              </a:solidFill>
            </a:endParaRPr>
          </a:p>
        </p:txBody>
      </p:sp>
      <p:sp>
        <p:nvSpPr>
          <p:cNvPr id="5" name="Скругленный прямоугольник 4"/>
          <p:cNvSpPr/>
          <p:nvPr/>
        </p:nvSpPr>
        <p:spPr>
          <a:xfrm>
            <a:off x="3071802" y="1071546"/>
            <a:ext cx="2928958" cy="3429024"/>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C00FF"/>
                </a:solidFill>
              </a:rPr>
              <a:t>Добросовестность и ответственность. </a:t>
            </a:r>
            <a:r>
              <a:rPr lang="ru-RU" sz="1200" dirty="0" smtClean="0">
                <a:solidFill>
                  <a:schemeClr val="tx1"/>
                </a:solidFill>
              </a:rPr>
              <a:t>Работники Учреждения относятся к выполнению своих должностных обязанностей максимально ответственно, не допуская проявлений халатности и ошибок.</a:t>
            </a:r>
          </a:p>
          <a:p>
            <a:r>
              <a:rPr lang="ru-RU" sz="1200" dirty="0" smtClean="0">
                <a:solidFill>
                  <a:schemeClr val="tx1"/>
                </a:solidFill>
              </a:rPr>
              <a:t>Каждый работник персонально отвечает за свои действия и решения и не вправе перекладывать свою ответственность на других работников. Каждый работник использует имеющиеся в его распоряжении ресурсы Учреждения максимально эффективно, бережно и исключительно в рабочих целях.</a:t>
            </a:r>
            <a:endParaRPr lang="ru-RU" sz="1200" dirty="0">
              <a:solidFill>
                <a:schemeClr val="tx1"/>
              </a:solidFill>
            </a:endParaRPr>
          </a:p>
        </p:txBody>
      </p:sp>
      <p:sp>
        <p:nvSpPr>
          <p:cNvPr id="10" name="Скругленный прямоугольник 9"/>
          <p:cNvSpPr/>
          <p:nvPr/>
        </p:nvSpPr>
        <p:spPr>
          <a:xfrm>
            <a:off x="142844" y="3571876"/>
            <a:ext cx="2664296" cy="3143272"/>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C00FF"/>
                </a:solidFill>
              </a:rPr>
              <a:t> Взаимодействие и сотрудничество. </a:t>
            </a:r>
            <a:r>
              <a:rPr lang="ru-RU" sz="1200" dirty="0" smtClean="0">
                <a:solidFill>
                  <a:schemeClr val="tx1"/>
                </a:solidFill>
              </a:rPr>
              <a:t>Взаимодействие с участниками закупочной деятельности, контрагентами основывается на долгосрочном сотрудничестве в полном соответствии с корпоративными правилами.</a:t>
            </a:r>
          </a:p>
          <a:p>
            <a:r>
              <a:rPr lang="ru-RU" sz="1200" dirty="0" smtClean="0">
                <a:solidFill>
                  <a:schemeClr val="tx1"/>
                </a:solidFill>
              </a:rPr>
              <a:t>Учреждение заинтересовано во взаимовыгодном сотрудничестве. Во взаимодействии с Учреждением недопустимо злоупотребление доминирующим положением или проявление недобросовестной конкуренции.</a:t>
            </a:r>
            <a:endParaRPr lang="ru-RU" sz="1200" dirty="0">
              <a:solidFill>
                <a:schemeClr val="tx1"/>
              </a:solidFill>
            </a:endParaRPr>
          </a:p>
        </p:txBody>
      </p:sp>
      <p:sp>
        <p:nvSpPr>
          <p:cNvPr id="12" name="Скругленный прямоугольник 11"/>
          <p:cNvSpPr/>
          <p:nvPr/>
        </p:nvSpPr>
        <p:spPr>
          <a:xfrm>
            <a:off x="3143240" y="4643446"/>
            <a:ext cx="2786082" cy="2000240"/>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C00FF"/>
                </a:solidFill>
              </a:rPr>
              <a:t>Имидж и репутация. </a:t>
            </a:r>
            <a:r>
              <a:rPr lang="ru-RU" sz="1200" dirty="0" smtClean="0">
                <a:solidFill>
                  <a:schemeClr val="tx1"/>
                </a:solidFill>
              </a:rPr>
              <a:t>Управленческие решения и действия работников Учреждения должны быть направлены на поддержание позитивного имиджа Учреждения, а также на предотвращение ситуаций, когда их действия могут негативно отразиться на деловой репутации Учреждения.</a:t>
            </a:r>
            <a:endParaRPr lang="ru-RU" sz="1200" dirty="0">
              <a:solidFill>
                <a:schemeClr val="tx1"/>
              </a:solidFill>
            </a:endParaRPr>
          </a:p>
        </p:txBody>
      </p:sp>
      <p:sp>
        <p:nvSpPr>
          <p:cNvPr id="13" name="Скругленный прямоугольник 12"/>
          <p:cNvSpPr/>
          <p:nvPr/>
        </p:nvSpPr>
        <p:spPr>
          <a:xfrm>
            <a:off x="6215074" y="1000108"/>
            <a:ext cx="2786082" cy="4286280"/>
          </a:xfrm>
          <a:prstGeom prst="round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b="1" dirty="0" smtClean="0">
                <a:solidFill>
                  <a:srgbClr val="CC00FF"/>
                </a:solidFill>
              </a:rPr>
              <a:t>Конфиденциальность. </a:t>
            </a:r>
            <a:r>
              <a:rPr lang="ru-RU" sz="1200" dirty="0" smtClean="0">
                <a:solidFill>
                  <a:schemeClr val="tx1"/>
                </a:solidFill>
              </a:rPr>
              <a:t>Работники Учреждения с учетом требований законодательства о раскрытии информации обеспечивают защиту любой конфиденциальной информации (включая информацию, составляющую коммерческую тайну, государственную тайну и инсайдерскую информацию), потеря (утечка) которой может нанести Учреждению ущерб. Нарушение режима коммерческой, государственной тайны, как работниками Учреждения, так и работниками, уволенными с Учреждения, влечет за собой дисциплинарную, гражданско-правовую, административную или уголовную ответственность в соответствии с законодательством Российской Федерации.</a:t>
            </a:r>
          </a:p>
          <a:p>
            <a:r>
              <a:rPr lang="ru-RU" sz="1200" dirty="0" smtClean="0">
                <a:solidFill>
                  <a:schemeClr val="tx1"/>
                </a:solidFill>
              </a:rPr>
              <a:t> </a:t>
            </a:r>
            <a:endParaRPr lang="ru-RU" sz="1200" dirty="0">
              <a:solidFill>
                <a:schemeClr val="tx1"/>
              </a:solidFill>
            </a:endParaRPr>
          </a:p>
        </p:txBody>
      </p:sp>
    </p:spTree>
    <p:extLst>
      <p:ext uri="{BB962C8B-B14F-4D97-AF65-F5344CB8AC3E}">
        <p14:creationId xmlns:p14="http://schemas.microsoft.com/office/powerpoint/2010/main" val="2313740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s://png.pngtree.com/element_origin_min_pic/17/04/30/dc69c6c542b56c97d9fd134c4dc23d04.jpg"/>
          <p:cNvPicPr>
            <a:picLocks noChangeAspect="1" noChangeArrowheads="1"/>
          </p:cNvPicPr>
          <p:nvPr/>
        </p:nvPicPr>
        <p:blipFill>
          <a:blip r:embed="rId2"/>
          <a:srcRect/>
          <a:stretch>
            <a:fillRect/>
          </a:stretch>
        </p:blipFill>
        <p:spPr bwMode="auto">
          <a:xfrm>
            <a:off x="500034" y="3857629"/>
            <a:ext cx="3857652" cy="3000372"/>
          </a:xfrm>
          <a:prstGeom prst="rect">
            <a:avLst/>
          </a:prstGeom>
          <a:noFill/>
        </p:spPr>
      </p:pic>
      <p:graphicFrame>
        <p:nvGraphicFramePr>
          <p:cNvPr id="11" name="Схема 10"/>
          <p:cNvGraphicFramePr/>
          <p:nvPr>
            <p:extLst>
              <p:ext uri="{D42A27DB-BD31-4B8C-83A1-F6EECF244321}">
                <p14:modId xmlns:p14="http://schemas.microsoft.com/office/powerpoint/2010/main" val="3771396666"/>
              </p:ext>
            </p:extLst>
          </p:nvPr>
        </p:nvGraphicFramePr>
        <p:xfrm>
          <a:off x="14149064" y="4797152"/>
          <a:ext cx="2687960"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 name="TextBox 50"/>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55" name="Rectangle 42"/>
          <p:cNvSpPr>
            <a:spLocks noChangeArrowheads="1"/>
          </p:cNvSpPr>
          <p:nvPr/>
        </p:nvSpPr>
        <p:spPr bwMode="gray">
          <a:xfrm>
            <a:off x="98355" y="915764"/>
            <a:ext cx="6005408"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p>
            <a:pPr defTabSz="911891">
              <a:defRPr/>
            </a:pPr>
            <a:endParaRPr lang="en-US" sz="1000" b="1" dirty="0">
              <a:solidFill>
                <a:srgbClr val="1F497D">
                  <a:lumMod val="50000"/>
                </a:srgbClr>
              </a:solidFill>
            </a:endParaRPr>
          </a:p>
        </p:txBody>
      </p:sp>
      <p:sp>
        <p:nvSpPr>
          <p:cNvPr id="21" name="Скругленный прямоугольник 20"/>
          <p:cNvSpPr/>
          <p:nvPr/>
        </p:nvSpPr>
        <p:spPr>
          <a:xfrm>
            <a:off x="214282" y="1214422"/>
            <a:ext cx="4929222" cy="292895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fontAlgn="base">
              <a:spcBef>
                <a:spcPct val="0"/>
              </a:spcBef>
              <a:spcAft>
                <a:spcPct val="0"/>
              </a:spcAft>
            </a:pPr>
            <a:r>
              <a:rPr lang="ru-RU" dirty="0" smtClean="0">
                <a:solidFill>
                  <a:schemeClr val="tx1"/>
                </a:solidFill>
                <a:latin typeface="Times New Roman" pitchFamily="18" charset="0"/>
                <a:ea typeface="SimSun" pitchFamily="2" charset="-122"/>
                <a:cs typeface="Times New Roman" pitchFamily="18" charset="0"/>
              </a:rPr>
              <a:t>Все работники должны сотрудничать на основе взаимного уважения, с вниманием относиться к праву на защиту частной жизни и человеческого достоинства. </a:t>
            </a:r>
            <a:r>
              <a:rPr lang="ru-RU" dirty="0" smtClean="0">
                <a:solidFill>
                  <a:srgbClr val="000000"/>
                </a:solidFill>
                <a:latin typeface="Times New Roman" pitchFamily="18" charset="0"/>
                <a:ea typeface="SimSun" pitchFamily="2" charset="-122"/>
                <a:cs typeface="Times New Roman" pitchFamily="18" charset="0"/>
              </a:rPr>
              <a:t>Уважительные отношения друг к другу, к ценностям и традициям</a:t>
            </a:r>
            <a:r>
              <a:rPr lang="ru-RU" dirty="0" smtClean="0">
                <a:solidFill>
                  <a:schemeClr val="tx1"/>
                </a:solidFill>
                <a:latin typeface="Times New Roman" pitchFamily="18" charset="0"/>
                <a:ea typeface="SimSun" pitchFamily="2" charset="-122"/>
                <a:cs typeface="Times New Roman" pitchFamily="18" charset="0"/>
              </a:rPr>
              <a:t> Учреждения</a:t>
            </a:r>
            <a:r>
              <a:rPr lang="ru-RU" dirty="0" smtClean="0">
                <a:solidFill>
                  <a:srgbClr val="000000"/>
                </a:solidFill>
                <a:latin typeface="Times New Roman" pitchFamily="18" charset="0"/>
                <a:ea typeface="SimSun" pitchFamily="2" charset="-122"/>
                <a:cs typeface="Times New Roman" pitchFamily="18" charset="0"/>
              </a:rPr>
              <a:t>, к его руководству, учредителям, ветеранам и контрагентам позволяют сформировать открытую, справедливую и толерантную рабочую атмосферу.</a:t>
            </a:r>
            <a:endParaRPr lang="ru-RU" sz="2400" dirty="0" smtClean="0">
              <a:solidFill>
                <a:schemeClr val="tx1"/>
              </a:solidFill>
              <a:latin typeface="Arial" pitchFamily="34" charset="0"/>
              <a:cs typeface="Arial" pitchFamily="34" charset="0"/>
            </a:endParaRPr>
          </a:p>
        </p:txBody>
      </p:sp>
      <p:sp>
        <p:nvSpPr>
          <p:cNvPr id="24" name="Скругленный прямоугольник 23"/>
          <p:cNvSpPr/>
          <p:nvPr/>
        </p:nvSpPr>
        <p:spPr>
          <a:xfrm>
            <a:off x="5429256" y="3357562"/>
            <a:ext cx="3357586" cy="321471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ru-RU" dirty="0" smtClean="0">
                <a:solidFill>
                  <a:schemeClr val="tx1"/>
                </a:solidFill>
              </a:rPr>
              <a:t>Работники Учреждения должны строить свою работу с контрагентами, заказчиками на принципах доброжелательности, внимательности, высокого качества обслуживания заказчиков, глубокого понимания и эффективного удовлетворения их потребностей.</a:t>
            </a:r>
            <a:endParaRPr lang="ru-RU" dirty="0">
              <a:solidFill>
                <a:schemeClr val="tx1"/>
              </a:solidFill>
            </a:endParaRPr>
          </a:p>
        </p:txBody>
      </p:sp>
      <p:pic>
        <p:nvPicPr>
          <p:cNvPr id="29700" name="Picture 4" descr="https://s.dou.ua/storage-files/illustration_article_920x504.png"/>
          <p:cNvPicPr>
            <a:picLocks noChangeAspect="1" noChangeArrowheads="1"/>
          </p:cNvPicPr>
          <p:nvPr/>
        </p:nvPicPr>
        <p:blipFill>
          <a:blip r:embed="rId8"/>
          <a:srcRect/>
          <a:stretch>
            <a:fillRect/>
          </a:stretch>
        </p:blipFill>
        <p:spPr bwMode="auto">
          <a:xfrm>
            <a:off x="5214942" y="1142984"/>
            <a:ext cx="3520872" cy="1928826"/>
          </a:xfrm>
          <a:prstGeom prst="rect">
            <a:avLst/>
          </a:prstGeom>
          <a:noFill/>
        </p:spPr>
      </p:pic>
    </p:spTree>
    <p:extLst>
      <p:ext uri="{BB962C8B-B14F-4D97-AF65-F5344CB8AC3E}">
        <p14:creationId xmlns:p14="http://schemas.microsoft.com/office/powerpoint/2010/main" val="104662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s://ds05.infourok.ru/uploads/ex/03b3/00013c32-66a0d663/hello_html_584967cc.jpg"/>
          <p:cNvPicPr>
            <a:picLocks noChangeAspect="1" noChangeArrowheads="1"/>
          </p:cNvPicPr>
          <p:nvPr/>
        </p:nvPicPr>
        <p:blipFill>
          <a:blip r:embed="rId2"/>
          <a:srcRect/>
          <a:stretch>
            <a:fillRect/>
          </a:stretch>
        </p:blipFill>
        <p:spPr bwMode="auto">
          <a:xfrm>
            <a:off x="7000892" y="2928934"/>
            <a:ext cx="2085924" cy="1738311"/>
          </a:xfrm>
          <a:prstGeom prst="rect">
            <a:avLst/>
          </a:prstGeom>
          <a:noFill/>
        </p:spPr>
      </p:pic>
      <p:pic>
        <p:nvPicPr>
          <p:cNvPr id="61446" name="Picture 6" descr="https://odysseyonline-img.rbl.ms/simage/https%3A%2F%2Fassets.rbl.ms%2F10464704%2F980x.jpg/2000%2C2000/F4wrbbhr9hhBF%2F6p/img.jpg"/>
          <p:cNvPicPr>
            <a:picLocks noChangeAspect="1" noChangeArrowheads="1"/>
          </p:cNvPicPr>
          <p:nvPr/>
        </p:nvPicPr>
        <p:blipFill>
          <a:blip r:embed="rId3" cstate="print"/>
          <a:srcRect/>
          <a:stretch>
            <a:fillRect/>
          </a:stretch>
        </p:blipFill>
        <p:spPr bwMode="auto">
          <a:xfrm>
            <a:off x="7072330" y="5214950"/>
            <a:ext cx="2071670" cy="1165314"/>
          </a:xfrm>
          <a:prstGeom prst="rect">
            <a:avLst/>
          </a:prstGeom>
          <a:noFill/>
        </p:spPr>
      </p:pic>
      <p:pic>
        <p:nvPicPr>
          <p:cNvPr id="61442" name="Picture 2" descr="http://www.pdd-anim.narod.ru/Pdd/PR_2/2_7_1.gif"/>
          <p:cNvPicPr>
            <a:picLocks noChangeAspect="1" noChangeArrowheads="1"/>
          </p:cNvPicPr>
          <p:nvPr/>
        </p:nvPicPr>
        <p:blipFill>
          <a:blip r:embed="rId4"/>
          <a:srcRect/>
          <a:stretch>
            <a:fillRect/>
          </a:stretch>
        </p:blipFill>
        <p:spPr bwMode="auto">
          <a:xfrm>
            <a:off x="7000892" y="1214422"/>
            <a:ext cx="2143108" cy="1607331"/>
          </a:xfrm>
          <a:prstGeom prst="rect">
            <a:avLst/>
          </a:prstGeom>
          <a:noFill/>
        </p:spPr>
      </p:pic>
      <p:graphicFrame>
        <p:nvGraphicFramePr>
          <p:cNvPr id="11" name="Схема 10"/>
          <p:cNvGraphicFramePr/>
          <p:nvPr>
            <p:extLst>
              <p:ext uri="{D42A27DB-BD31-4B8C-83A1-F6EECF244321}">
                <p14:modId xmlns:p14="http://schemas.microsoft.com/office/powerpoint/2010/main" val="3771396666"/>
              </p:ext>
            </p:extLst>
          </p:nvPr>
        </p:nvGraphicFramePr>
        <p:xfrm>
          <a:off x="14149064" y="4797152"/>
          <a:ext cx="2687960" cy="5760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1" name="TextBox 50"/>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55" name="Rectangle 42"/>
          <p:cNvSpPr>
            <a:spLocks noChangeArrowheads="1"/>
          </p:cNvSpPr>
          <p:nvPr/>
        </p:nvSpPr>
        <p:spPr bwMode="gray">
          <a:xfrm>
            <a:off x="98355" y="915764"/>
            <a:ext cx="6005408" cy="56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rIns="45720" anchor="ctr"/>
          <a:lstStyle/>
          <a:p>
            <a:pPr defTabSz="911891">
              <a:defRPr/>
            </a:pPr>
            <a:endParaRPr lang="en-US" sz="1000" b="1" dirty="0">
              <a:solidFill>
                <a:srgbClr val="1F497D">
                  <a:lumMod val="50000"/>
                </a:srgbClr>
              </a:solidFill>
            </a:endParaRPr>
          </a:p>
        </p:txBody>
      </p:sp>
      <p:sp>
        <p:nvSpPr>
          <p:cNvPr id="21" name="Скругленный прямоугольник 20"/>
          <p:cNvSpPr/>
          <p:nvPr/>
        </p:nvSpPr>
        <p:spPr>
          <a:xfrm>
            <a:off x="142844" y="1071546"/>
            <a:ext cx="7072362" cy="564360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rPr>
              <a:t>в Учреждении недопустимы нарушения дисциплины и этики, в том числе ставящие под угрозу надежность и безопасность работы:</a:t>
            </a:r>
          </a:p>
          <a:p>
            <a:r>
              <a:rPr lang="ru-RU" dirty="0" smtClean="0">
                <a:solidFill>
                  <a:schemeClr val="tx1"/>
                </a:solidFill>
              </a:rPr>
              <a:t>– решения, ущемляющие интересы Учреждения и/или других работников;</a:t>
            </a:r>
          </a:p>
          <a:p>
            <a:r>
              <a:rPr lang="ru-RU" dirty="0" smtClean="0">
                <a:solidFill>
                  <a:schemeClr val="tx1"/>
                </a:solidFill>
              </a:rPr>
              <a:t>– систематическое невыполнение и (или) некачественное выполнение трудовых обязанностей;</a:t>
            </a:r>
          </a:p>
          <a:p>
            <a:r>
              <a:rPr lang="ru-RU" dirty="0" smtClean="0">
                <a:solidFill>
                  <a:schemeClr val="tx1"/>
                </a:solidFill>
              </a:rPr>
              <a:t>– разглашение конфиденциальной, инсайдерской информации о Учреждении, или информации составляющей коммерческую, государственную тайну;</a:t>
            </a:r>
          </a:p>
          <a:p>
            <a:r>
              <a:rPr lang="ru-RU" dirty="0" smtClean="0">
                <a:solidFill>
                  <a:schemeClr val="tx1"/>
                </a:solidFill>
              </a:rPr>
              <a:t>– пребывание на рабочем месте в состоянии алкогольного, наркотического или токсического опьянения;</a:t>
            </a:r>
          </a:p>
          <a:p>
            <a:r>
              <a:rPr lang="ru-RU" dirty="0" smtClean="0">
                <a:solidFill>
                  <a:schemeClr val="tx1"/>
                </a:solidFill>
              </a:rPr>
              <a:t>– использование ненормативной лексики;</a:t>
            </a:r>
          </a:p>
          <a:p>
            <a:r>
              <a:rPr lang="ru-RU" dirty="0" smtClean="0">
                <a:solidFill>
                  <a:schemeClr val="tx1"/>
                </a:solidFill>
              </a:rPr>
              <a:t>– пренебрежение или умышленное невыполнение требований охраны труда;</a:t>
            </a:r>
          </a:p>
          <a:p>
            <a:r>
              <a:rPr lang="ru-RU" dirty="0" smtClean="0">
                <a:solidFill>
                  <a:schemeClr val="tx1"/>
                </a:solidFill>
              </a:rPr>
              <a:t>– несоблюдение установленного </a:t>
            </a:r>
            <a:r>
              <a:rPr lang="ru-RU" dirty="0" err="1" smtClean="0">
                <a:solidFill>
                  <a:schemeClr val="tx1"/>
                </a:solidFill>
              </a:rPr>
              <a:t>дресс</a:t>
            </a:r>
            <a:r>
              <a:rPr lang="ru-RU" dirty="0" smtClean="0">
                <a:solidFill>
                  <a:schemeClr val="tx1"/>
                </a:solidFill>
              </a:rPr>
              <a:t>-кода для работников Учреждения;</a:t>
            </a:r>
          </a:p>
          <a:p>
            <a:r>
              <a:rPr lang="ru-RU" dirty="0" smtClean="0">
                <a:solidFill>
                  <a:schemeClr val="tx1"/>
                </a:solidFill>
              </a:rPr>
              <a:t>– любые формы дискриминации работников и неуважительное отношение к коллегам, контрагентам или конкурентам Учреждения.</a:t>
            </a:r>
            <a:endParaRPr lang="ru-RU" dirty="0">
              <a:solidFill>
                <a:schemeClr val="tx1"/>
              </a:solidFill>
            </a:endParaRPr>
          </a:p>
        </p:txBody>
      </p:sp>
    </p:spTree>
    <p:extLst>
      <p:ext uri="{BB962C8B-B14F-4D97-AF65-F5344CB8AC3E}">
        <p14:creationId xmlns:p14="http://schemas.microsoft.com/office/powerpoint/2010/main" val="1046621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3" name="Скругленный прямоугольник 2"/>
          <p:cNvSpPr/>
          <p:nvPr/>
        </p:nvSpPr>
        <p:spPr>
          <a:xfrm>
            <a:off x="357158" y="1071546"/>
            <a:ext cx="4286280" cy="30718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Работники Учреждения в процессе осуществления своей деятельности должны придерживаться стратегии полного </a:t>
            </a:r>
            <a:r>
              <a:rPr lang="ru-RU" u="sng" dirty="0" smtClean="0">
                <a:solidFill>
                  <a:schemeClr val="tx1"/>
                </a:solidFill>
              </a:rPr>
              <a:t>неприятия коррупции</a:t>
            </a:r>
            <a:r>
              <a:rPr lang="ru-RU" dirty="0" smtClean="0">
                <a:solidFill>
                  <a:schemeClr val="tx1"/>
                </a:solidFill>
              </a:rPr>
              <a:t>, коммерческого подкупа, </a:t>
            </a:r>
            <a:r>
              <a:rPr lang="ru-RU" u="sng" dirty="0" smtClean="0">
                <a:solidFill>
                  <a:schemeClr val="tx1"/>
                </a:solidFill>
              </a:rPr>
              <a:t>злоупотребления полномочиями</a:t>
            </a:r>
            <a:r>
              <a:rPr lang="ru-RU" dirty="0" smtClean="0">
                <a:solidFill>
                  <a:schemeClr val="tx1"/>
                </a:solidFill>
              </a:rPr>
              <a:t>, неконкурентного поведения, </a:t>
            </a:r>
            <a:r>
              <a:rPr lang="ru-RU" u="sng" dirty="0" smtClean="0">
                <a:solidFill>
                  <a:schemeClr val="tx1"/>
                </a:solidFill>
              </a:rPr>
              <a:t>мошенничества</a:t>
            </a:r>
            <a:r>
              <a:rPr lang="ru-RU" dirty="0" smtClean="0">
                <a:solidFill>
                  <a:schemeClr val="tx1"/>
                </a:solidFill>
              </a:rPr>
              <a:t> и иных злоупотреблений в любых их формах и проявлениях.</a:t>
            </a:r>
            <a:endParaRPr lang="ru-RU" dirty="0">
              <a:solidFill>
                <a:schemeClr val="tx1"/>
              </a:solidFill>
            </a:endParaRPr>
          </a:p>
        </p:txBody>
      </p:sp>
      <p:pic>
        <p:nvPicPr>
          <p:cNvPr id="62466" name="Picture 2" descr="https://pimg.mycdn.me/getImage?disableStub=true&amp;type=VIDEO_S_720&amp;url=http%3A%2F%2Fi.ytimg.com%2Fvi%2Fti3P7wb6LI0%2F0.jpg&amp;signatureToken=GTpEjP5AaDChWE_1ISIf7w"/>
          <p:cNvPicPr>
            <a:picLocks noChangeAspect="1" noChangeArrowheads="1"/>
          </p:cNvPicPr>
          <p:nvPr/>
        </p:nvPicPr>
        <p:blipFill>
          <a:blip r:embed="rId2"/>
          <a:srcRect/>
          <a:stretch>
            <a:fillRect/>
          </a:stretch>
        </p:blipFill>
        <p:spPr bwMode="auto">
          <a:xfrm>
            <a:off x="5072066" y="1142984"/>
            <a:ext cx="3824753" cy="2714644"/>
          </a:xfrm>
          <a:prstGeom prst="rect">
            <a:avLst/>
          </a:prstGeom>
          <a:noFill/>
        </p:spPr>
      </p:pic>
      <p:pic>
        <p:nvPicPr>
          <p:cNvPr id="62468" name="Picture 4" descr="http://www.alexnews.info/wp-content/uploads/2017/12/korupziya.jpg"/>
          <p:cNvPicPr>
            <a:picLocks noChangeAspect="1" noChangeArrowheads="1"/>
          </p:cNvPicPr>
          <p:nvPr/>
        </p:nvPicPr>
        <p:blipFill>
          <a:blip r:embed="rId3"/>
          <a:srcRect/>
          <a:stretch>
            <a:fillRect/>
          </a:stretch>
        </p:blipFill>
        <p:spPr bwMode="auto">
          <a:xfrm>
            <a:off x="5072066" y="4000504"/>
            <a:ext cx="3857652" cy="2574081"/>
          </a:xfrm>
          <a:prstGeom prst="rect">
            <a:avLst/>
          </a:prstGeom>
          <a:noFill/>
        </p:spPr>
      </p:pic>
      <p:pic>
        <p:nvPicPr>
          <p:cNvPr id="62470" name="Picture 6" descr="https://riastrela.ru/uploads/prew/og_utsvpcrkbmmgbr0g8t1f.jpg"/>
          <p:cNvPicPr>
            <a:picLocks noChangeAspect="1" noChangeArrowheads="1"/>
          </p:cNvPicPr>
          <p:nvPr/>
        </p:nvPicPr>
        <p:blipFill>
          <a:blip r:embed="rId4"/>
          <a:srcRect/>
          <a:stretch>
            <a:fillRect/>
          </a:stretch>
        </p:blipFill>
        <p:spPr bwMode="auto">
          <a:xfrm>
            <a:off x="428596" y="4357694"/>
            <a:ext cx="4311227" cy="228085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u="sng" dirty="0" smtClean="0">
                <a:solidFill>
                  <a:srgbClr val="FF0000"/>
                </a:solidFill>
              </a:rPr>
              <a:t>Работники Учреждения обязаны</a:t>
            </a:r>
            <a:r>
              <a:rPr lang="ru-RU" sz="2000" b="1" dirty="0" smtClean="0">
                <a:solidFill>
                  <a:srgbClr val="FF0000"/>
                </a:solidFill>
              </a:rPr>
              <a:t>:</a:t>
            </a:r>
            <a:endParaRPr lang="ru-RU" sz="2000" b="1" dirty="0">
              <a:solidFill>
                <a:srgbClr val="FF0000"/>
              </a:solidFill>
            </a:endParaRPr>
          </a:p>
        </p:txBody>
      </p:sp>
      <p:sp>
        <p:nvSpPr>
          <p:cNvPr id="3" name="Скругленный прямоугольник 2"/>
          <p:cNvSpPr/>
          <p:nvPr/>
        </p:nvSpPr>
        <p:spPr>
          <a:xfrm>
            <a:off x="428596" y="1071546"/>
            <a:ext cx="4071966" cy="1571636"/>
          </a:xfrm>
          <a:prstGeom prst="roundRect">
            <a:avLst/>
          </a:prstGeom>
          <a:gradFill flip="none" rotWithShape="1">
            <a:gsLst>
              <a:gs pos="0">
                <a:srgbClr val="5E9EFF"/>
              </a:gs>
              <a:gs pos="39999">
                <a:srgbClr val="85C2FF"/>
              </a:gs>
              <a:gs pos="70000">
                <a:srgbClr val="C4D6EB"/>
              </a:gs>
              <a:gs pos="100000">
                <a:srgbClr val="FFEBFA"/>
              </a:gs>
            </a:gsLst>
            <a:lin ang="5400000" scaled="0"/>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chemeClr val="tx1"/>
                </a:solidFill>
              </a:rPr>
              <a:t>воздерживаться</a:t>
            </a:r>
            <a:r>
              <a:rPr lang="ru-RU" dirty="0" smtClean="0">
                <a:solidFill>
                  <a:schemeClr val="tx1"/>
                </a:solidFill>
              </a:rPr>
              <a:t> от совершения и/или участия </a:t>
            </a:r>
            <a:r>
              <a:rPr lang="ru-RU" u="sng" dirty="0" smtClean="0">
                <a:solidFill>
                  <a:schemeClr val="tx1"/>
                </a:solidFill>
              </a:rPr>
              <a:t>в совершении коррупционных и иных правонарушений</a:t>
            </a:r>
            <a:r>
              <a:rPr lang="ru-RU" dirty="0" smtClean="0">
                <a:solidFill>
                  <a:schemeClr val="tx1"/>
                </a:solidFill>
              </a:rPr>
              <a:t> в своих интересах или от имени Учреждения</a:t>
            </a:r>
            <a:r>
              <a:rPr lang="ru-RU" dirty="0" smtClean="0"/>
              <a:t>;</a:t>
            </a:r>
            <a:endParaRPr lang="ru-RU" dirty="0"/>
          </a:p>
        </p:txBody>
      </p:sp>
      <p:sp>
        <p:nvSpPr>
          <p:cNvPr id="7" name="Скругленный прямоугольник 6"/>
          <p:cNvSpPr/>
          <p:nvPr/>
        </p:nvSpPr>
        <p:spPr>
          <a:xfrm>
            <a:off x="4286248" y="4214818"/>
            <a:ext cx="4500594" cy="2286016"/>
          </a:xfrm>
          <a:prstGeom prst="roundRect">
            <a:avLst/>
          </a:prstGeom>
          <a:gradFill>
            <a:gsLst>
              <a:gs pos="0">
                <a:srgbClr val="8488C4"/>
              </a:gs>
              <a:gs pos="53000">
                <a:srgbClr val="D4DEFF"/>
              </a:gs>
              <a:gs pos="83000">
                <a:srgbClr val="D4DEFF"/>
              </a:gs>
              <a:gs pos="100000">
                <a:srgbClr val="96AB94"/>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chemeClr val="tx1"/>
                </a:solidFill>
              </a:rPr>
              <a:t>незамедлительно информировать </a:t>
            </a:r>
            <a:r>
              <a:rPr lang="ru-RU" dirty="0" smtClean="0">
                <a:solidFill>
                  <a:schemeClr val="tx1"/>
                </a:solidFill>
              </a:rPr>
              <a:t>непосредственного руководителя, структурные подразделения по профилактике коррупции Учреждения о случаях склонения работника к совершению коррупционных и иных правонарушений</a:t>
            </a:r>
            <a:r>
              <a:rPr lang="ru-RU" dirty="0" smtClean="0"/>
              <a:t>;</a:t>
            </a:r>
            <a:endParaRPr lang="ru-RU" dirty="0"/>
          </a:p>
        </p:txBody>
      </p:sp>
      <p:pic>
        <p:nvPicPr>
          <p:cNvPr id="63490" name="Picture 2" descr="http://www.admbal.ru/sites/default/files/docs/docs/news/2018/05_2018/news_250518_1.jpg"/>
          <p:cNvPicPr>
            <a:picLocks noChangeAspect="1" noChangeArrowheads="1"/>
          </p:cNvPicPr>
          <p:nvPr/>
        </p:nvPicPr>
        <p:blipFill>
          <a:blip r:embed="rId2"/>
          <a:srcRect/>
          <a:stretch>
            <a:fillRect/>
          </a:stretch>
        </p:blipFill>
        <p:spPr bwMode="auto">
          <a:xfrm>
            <a:off x="4929190" y="1142984"/>
            <a:ext cx="3619472" cy="2714604"/>
          </a:xfrm>
          <a:prstGeom prst="rect">
            <a:avLst/>
          </a:prstGeom>
          <a:noFill/>
        </p:spPr>
      </p:pic>
      <p:pic>
        <p:nvPicPr>
          <p:cNvPr id="63492" name="Picture 4" descr="http://mbdou57ryabinkakaluga.umi.ru/images/cms/data/katinki/korrupciya/korrupciya_8.jpg"/>
          <p:cNvPicPr>
            <a:picLocks noChangeAspect="1" noChangeArrowheads="1"/>
          </p:cNvPicPr>
          <p:nvPr/>
        </p:nvPicPr>
        <p:blipFill>
          <a:blip r:embed="rId3"/>
          <a:srcRect/>
          <a:stretch>
            <a:fillRect/>
          </a:stretch>
        </p:blipFill>
        <p:spPr bwMode="auto">
          <a:xfrm>
            <a:off x="785786" y="2928934"/>
            <a:ext cx="2882286" cy="36096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3" name="Скругленный прямоугольник 2"/>
          <p:cNvSpPr/>
          <p:nvPr/>
        </p:nvSpPr>
        <p:spPr>
          <a:xfrm>
            <a:off x="5143504" y="1071546"/>
            <a:ext cx="3714776" cy="55007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 Учреждении запрещается преднамеренная фальсификация и (или) искажение представляемой органам власти и потребителям информации, отчетов и иных документов. Не допускается распространение недостоверной информации, сокрытие или искажение фактов, использование не по назначению сведений, полученных в ходе выполнения своих служебных обязанностей, либо при взаимоотношениях со средствами массовой информации, общественными объединениями и организациями</a:t>
            </a:r>
            <a:r>
              <a:rPr lang="ru-RU" dirty="0" smtClean="0"/>
              <a:t>.</a:t>
            </a:r>
            <a:endParaRPr lang="ru-RU" dirty="0">
              <a:solidFill>
                <a:schemeClr val="tx1"/>
              </a:solidFill>
            </a:endParaRPr>
          </a:p>
        </p:txBody>
      </p:sp>
      <p:pic>
        <p:nvPicPr>
          <p:cNvPr id="64514" name="Picture 2" descr="http://tulactive.ru/wp-content/uploads/2017/06/balans-768x576.jpg"/>
          <p:cNvPicPr>
            <a:picLocks noChangeAspect="1" noChangeArrowheads="1"/>
          </p:cNvPicPr>
          <p:nvPr/>
        </p:nvPicPr>
        <p:blipFill>
          <a:blip r:embed="rId2"/>
          <a:srcRect/>
          <a:stretch>
            <a:fillRect/>
          </a:stretch>
        </p:blipFill>
        <p:spPr bwMode="auto">
          <a:xfrm>
            <a:off x="428596" y="1500174"/>
            <a:ext cx="4257098" cy="435769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70" name="Picture 10" descr="http://omnopol.info/uploads/posts/2016-07/1469181027_moo7d03bbsqrntc.jpg"/>
          <p:cNvPicPr>
            <a:picLocks noChangeAspect="1" noChangeArrowheads="1"/>
          </p:cNvPicPr>
          <p:nvPr/>
        </p:nvPicPr>
        <p:blipFill>
          <a:blip r:embed="rId2"/>
          <a:srcRect/>
          <a:stretch>
            <a:fillRect/>
          </a:stretch>
        </p:blipFill>
        <p:spPr bwMode="auto">
          <a:xfrm>
            <a:off x="5143504" y="1071546"/>
            <a:ext cx="3071834" cy="3214710"/>
          </a:xfrm>
          <a:prstGeom prst="rect">
            <a:avLst/>
          </a:prstGeom>
          <a:noFill/>
        </p:spPr>
      </p:pic>
      <p:pic>
        <p:nvPicPr>
          <p:cNvPr id="66568" name="Picture 8" descr="https://png.pngtree.com/element_origin_min_pic/17/08/06/bbcf3edca65df2feb8173cfc615cacb5.jpg"/>
          <p:cNvPicPr>
            <a:picLocks noChangeAspect="1" noChangeArrowheads="1"/>
          </p:cNvPicPr>
          <p:nvPr/>
        </p:nvPicPr>
        <p:blipFill>
          <a:blip r:embed="rId3"/>
          <a:srcRect/>
          <a:stretch>
            <a:fillRect/>
          </a:stretch>
        </p:blipFill>
        <p:spPr bwMode="auto">
          <a:xfrm>
            <a:off x="214282" y="3571852"/>
            <a:ext cx="3607300" cy="3286148"/>
          </a:xfrm>
          <a:prstGeom prst="rect">
            <a:avLst/>
          </a:prstGeom>
          <a:noFill/>
        </p:spPr>
      </p:pic>
      <p:sp>
        <p:nvSpPr>
          <p:cNvPr id="2" name="TextBox 1"/>
          <p:cNvSpPr txBox="1"/>
          <p:nvPr/>
        </p:nvSpPr>
        <p:spPr>
          <a:xfrm>
            <a:off x="-67651" y="283452"/>
            <a:ext cx="9144000" cy="400110"/>
          </a:xfrm>
          <a:prstGeom prst="rect">
            <a:avLst/>
          </a:prstGeom>
          <a:noFill/>
        </p:spPr>
        <p:txBody>
          <a:bodyPr wrap="square" rtlCol="0">
            <a:spAutoFit/>
          </a:bodyPr>
          <a:lstStyle/>
          <a:p>
            <a:pPr algn="ctr"/>
            <a:r>
              <a:rPr lang="ru-RU" sz="2000" b="1" dirty="0" smtClean="0"/>
              <a:t>ПРАВИЛА ДОЛЖНОСТНОГО ПОВЕДЕНИЯ</a:t>
            </a:r>
            <a:endParaRPr lang="ru-RU" sz="2000" b="1" dirty="0">
              <a:solidFill>
                <a:srgbClr val="1F497D">
                  <a:lumMod val="50000"/>
                </a:srgbClr>
              </a:solidFill>
              <a:cs typeface="Arial" panose="020B0604020202020204" pitchFamily="34" charset="0"/>
            </a:endParaRPr>
          </a:p>
        </p:txBody>
      </p:sp>
      <p:sp>
        <p:nvSpPr>
          <p:cNvPr id="3" name="Скругленный прямоугольник 2"/>
          <p:cNvSpPr/>
          <p:nvPr/>
        </p:nvSpPr>
        <p:spPr>
          <a:xfrm>
            <a:off x="285720" y="1071546"/>
            <a:ext cx="3714776" cy="271464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Взаимодействие работников со СМИ, общественными организациями и объединениями, органами, осуществляющими контрольные функции, конкурентами возможно только по согласованию с руководством Учреждения.</a:t>
            </a:r>
            <a:endParaRPr lang="ru-RU" b="1" dirty="0">
              <a:solidFill>
                <a:schemeClr val="tx1"/>
              </a:solidFill>
            </a:endParaRPr>
          </a:p>
        </p:txBody>
      </p:sp>
      <p:sp>
        <p:nvSpPr>
          <p:cNvPr id="6" name="Скругленный прямоугольник 5"/>
          <p:cNvSpPr/>
          <p:nvPr/>
        </p:nvSpPr>
        <p:spPr>
          <a:xfrm>
            <a:off x="4429124" y="4572008"/>
            <a:ext cx="4357718" cy="200026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Работнику Учреждения запрещается размещать в СМИ рабочие материалы и выступать в качестве представителя Учреждения с заявлениями, комментариями, если это не входит в его должностные обязанности.</a:t>
            </a:r>
            <a:endParaRPr lang="ru-RU" dirty="0">
              <a:solidFill>
                <a:schemeClr val="tx1"/>
              </a:solidFill>
            </a:endParaRPr>
          </a:p>
        </p:txBody>
      </p:sp>
    </p:spTree>
  </p:cSld>
  <p:clrMapOvr>
    <a:masterClrMapping/>
  </p:clrMapOvr>
</p:sld>
</file>

<file path=ppt/theme/theme1.xml><?xml version="1.0" encoding="utf-8"?>
<a:theme xmlns:a="http://schemas.openxmlformats.org/drawingml/2006/main" name="4_Office Theme">
  <a:themeElements>
    <a:clrScheme name="Другая 1">
      <a:dk1>
        <a:sysClr val="windowText" lastClr="000000"/>
      </a:dk1>
      <a:lt1>
        <a:sysClr val="window" lastClr="FFFFFF"/>
      </a:lt1>
      <a:dk2>
        <a:srgbClr val="1F497D"/>
      </a:dk2>
      <a:lt2>
        <a:srgbClr val="FFFFFF"/>
      </a:lt2>
      <a:accent1>
        <a:srgbClr val="1D4576"/>
      </a:accent1>
      <a:accent2>
        <a:srgbClr val="6597D8"/>
      </a:accent2>
      <a:accent3>
        <a:srgbClr val="FFC000"/>
      </a:accent3>
      <a:accent4>
        <a:srgbClr val="DCE8F6"/>
      </a:accent4>
      <a:accent5>
        <a:srgbClr val="1F497D"/>
      </a:accent5>
      <a:accent6>
        <a:srgbClr val="938953"/>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3">
          <a:schemeClr val="accent1"/>
        </a:lnRef>
        <a:fillRef idx="0">
          <a:schemeClr val="accent1"/>
        </a:fillRef>
        <a:effectRef idx="2">
          <a:schemeClr val="accent1"/>
        </a:effectRef>
        <a:fontRef idx="minor">
          <a:schemeClr val="tx1"/>
        </a:fontRef>
      </a:style>
    </a:lnDef>
  </a:objectDefaults>
  <a:extraClrSchemeLst/>
</a:theme>
</file>

<file path=ppt/theme/theme2.xml><?xml version="1.0" encoding="utf-8"?>
<a:theme xmlns:a="http://schemas.openxmlformats.org/drawingml/2006/main" name="3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20054</TotalTime>
  <Words>2075</Words>
  <Application>Microsoft Office PowerPoint</Application>
  <PresentationFormat>Экран (4:3)</PresentationFormat>
  <Paragraphs>136</Paragraphs>
  <Slides>28</Slides>
  <Notes>2</Notes>
  <HiddenSlides>0</HiddenSlides>
  <MMClips>0</MMClips>
  <ScaleCrop>false</ScaleCrop>
  <HeadingPairs>
    <vt:vector size="4" baseType="variant">
      <vt:variant>
        <vt:lpstr>Тема</vt:lpstr>
      </vt:variant>
      <vt:variant>
        <vt:i4>3</vt:i4>
      </vt:variant>
      <vt:variant>
        <vt:lpstr>Заголовки слайдов</vt:lpstr>
      </vt:variant>
      <vt:variant>
        <vt:i4>28</vt:i4>
      </vt:variant>
    </vt:vector>
  </HeadingPairs>
  <TitlesOfParts>
    <vt:vector size="31" baseType="lpstr">
      <vt:lpstr>4_Office Theme</vt:lpstr>
      <vt:lpstr>35_Тема Office</vt:lpstr>
      <vt:lpstr>37_Тема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основных направлениях деятельности</dc:title>
  <dc:creator>Дьяченко Никита Александрович</dc:creator>
  <cp:lastModifiedBy>Веклич Ирина Владимировна</cp:lastModifiedBy>
  <cp:revision>1234</cp:revision>
  <cp:lastPrinted>2015-02-13T07:57:00Z</cp:lastPrinted>
  <dcterms:created xsi:type="dcterms:W3CDTF">2013-08-09T09:52:24Z</dcterms:created>
  <dcterms:modified xsi:type="dcterms:W3CDTF">2021-11-15T12:44:45Z</dcterms:modified>
</cp:coreProperties>
</file>